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comments/modernComment_110_C1A12D77.xml" ContentType="application/vnd.ms-powerpoint.comments+xml"/>
  <Override PartName="/ppt/comments/modernComment_112_B6A77.xml" ContentType="application/vnd.ms-powerpoint.comments+xml"/>
  <Override PartName="/ppt/ink/ink22.xml" ContentType="application/inkml+xml"/>
  <Override PartName="/ppt/ink/ink23.xml" ContentType="application/inkml+xml"/>
  <Override PartName="/ppt/ink/ink24.xml" ContentType="application/inkml+xml"/>
  <Override PartName="/ppt/ink/ink25.xml" ContentType="application/inkml+xml"/>
  <Override PartName="/ppt/comments/modernComment_11B_4141FE46.xml" ContentType="application/vnd.ms-powerpoint.comments+xml"/>
  <Override PartName="/ppt/comments/modernComment_11C_43673009.xml" ContentType="application/vnd.ms-powerpoint.comments+xml"/>
  <Override PartName="/ppt/comments/modernComment_11D_DCDB238E.xml" ContentType="application/vnd.ms-powerpoint.comments+xml"/>
  <Override PartName="/ppt/comments/modernComment_11E_BB5737FF.xml" ContentType="application/vnd.ms-powerpoint.comments+xml"/>
  <Override PartName="/ppt/comments/modernComment_11F_3CB4B23C.xml" ContentType="application/vnd.ms-powerpoint.comments+xml"/>
  <Override PartName="/ppt/comments/modernComment_120_D10D6FDF.xml" ContentType="application/vnd.ms-powerpoint.comments+xml"/>
  <Override PartName="/ppt/comments/modernComment_124_7DEE0085.xml" ContentType="application/vnd.ms-powerpoint.comments+xml"/>
  <Override PartName="/ppt/comments/modernComment_125_9CB25D9E.xml" ContentType="application/vnd.ms-powerpoint.comments+xml"/>
  <Override PartName="/ppt/comments/modernComment_126_1B1CD6B4.xml" ContentType="application/vnd.ms-powerpoint.comments+xml"/>
  <Override PartName="/ppt/comments/modernComment_127_E1CCE1E0.xml" ContentType="application/vnd.ms-powerpoint.comments+xml"/>
  <Override PartName="/ppt/comments/modernComment_128_2BCC12CA.xml" ContentType="application/vnd.ms-powerpoint.comments+xml"/>
  <Override PartName="/ppt/comments/modernComment_129_34EE0B42.xml" ContentType="application/vnd.ms-powerpoint.comments+xml"/>
  <Override PartName="/ppt/comments/modernComment_12D_16410911.xml" ContentType="application/vnd.ms-powerpoint.comments+xml"/>
  <Override PartName="/ppt/comments/modernComment_12E_8D8F0E.xml" ContentType="application/vnd.ms-powerpoint.comments+xml"/>
  <Override PartName="/ppt/comments/modernComment_12F_D8B25216.xml" ContentType="application/vnd.ms-powerpoint.comments+xml"/>
  <Override PartName="/ppt/comments/modernComment_130_72D98CE4.xml" ContentType="application/vnd.ms-powerpoint.comments+xml"/>
  <Override PartName="/ppt/comments/modernComment_131_2822486D.xml" ContentType="application/vnd.ms-powerpoint.comments+xml"/>
  <Override PartName="/ppt/comments/modernComment_132_7BAA5494.xml" ContentType="application/vnd.ms-powerpoint.comments+xml"/>
  <Override PartName="/ppt/comments/modernComment_136_8C41D17E.xml" ContentType="application/vnd.ms-powerpoint.comments+xml"/>
  <Override PartName="/ppt/comments/modernComment_137_95903456.xml" ContentType="application/vnd.ms-powerpoint.comments+xml"/>
  <Override PartName="/ppt/comments/modernComment_138_49AD65DA.xml" ContentType="application/vnd.ms-powerpoint.comments+xml"/>
  <Override PartName="/ppt/comments/modernComment_139_9F5AC241.xml" ContentType="application/vnd.ms-powerpoint.comments+xml"/>
  <Override PartName="/ppt/comments/modernComment_13A_6347FA65.xml" ContentType="application/vnd.ms-powerpoint.comments+xml"/>
  <Override PartName="/ppt/comments/modernComment_13F_4C22C16D.xml" ContentType="application/vnd.ms-powerpoint.comments+xml"/>
  <Override PartName="/ppt/comments/modernComment_146_B8ADD367.xml" ContentType="application/vnd.ms-powerpoint.comments+xml"/>
  <Override PartName="/ppt/comments/modernComment_147_47D7F944.xml" ContentType="application/vnd.ms-powerpoint.comments+xml"/>
  <Override PartName="/ppt/comments/modernComment_14E_29ADC20A.xml" ContentType="application/vnd.ms-powerpoint.comments+xml"/>
  <Override PartName="/ppt/comments/modernComment_150_8459A782.xml" ContentType="application/vnd.ms-powerpoint.comments+xml"/>
  <Override PartName="/ppt/comments/modernComment_153_38B58152.xml" ContentType="application/vnd.ms-powerpoint.comments+xml"/>
  <Override PartName="/ppt/comments/modernComment_157_394F151C.xml" ContentType="application/vnd.ms-powerpoint.comments+xml"/>
  <Override PartName="/ppt/comments/modernComment_159_4E6DB105.xml" ContentType="application/vnd.ms-powerpoint.comments+xml"/>
  <Override PartName="/ppt/comments/modernComment_15A_DEADACAA.xml" ContentType="application/vnd.ms-powerpoint.comments+xml"/>
  <Override PartName="/ppt/comments/modernComment_160_A3C77F16.xml" ContentType="application/vnd.ms-powerpoint.comments+xml"/>
  <Override PartName="/ppt/comments/modernComment_162_EBC7BCDC.xml" ContentType="application/vnd.ms-powerpoint.comments+xml"/>
  <Override PartName="/ppt/comments/modernComment_163_9E7EC8C9.xml" ContentType="application/vnd.ms-powerpoint.comments+xml"/>
  <Override PartName="/ppt/comments/modernComment_167_2855CB31.xml" ContentType="application/vnd.ms-powerpoint.comments+xml"/>
  <Override PartName="/ppt/comments/modernComment_16B_3FBDBDA7.xml" ContentType="application/vnd.ms-powerpoint.comments+xml"/>
  <Override PartName="/ppt/comments/modernComment_16E_B4A95814.xml" ContentType="application/vnd.ms-powerpoint.comments+xml"/>
  <Override PartName="/ppt/comments/modernComment_16F_164162AD.xml" ContentType="application/vnd.ms-powerpoint.comments+xml"/>
  <Override PartName="/ppt/comments/modernComment_170_EDE178F.xml" ContentType="application/vnd.ms-powerpoint.comments+xml"/>
  <Override PartName="/ppt/comments/modernComment_172_65755C62.xml" ContentType="application/vnd.ms-powerpoint.comments+xml"/>
  <Override PartName="/ppt/comments/modernComment_16A_69337907.xml" ContentType="application/vnd.ms-powerpoint.comments+xml"/>
  <Override PartName="/ppt/comments/modernComment_176_13676076.xml" ContentType="application/vnd.ms-powerpoint.comments+xml"/>
  <Override PartName="/ppt/comments/modernComment_177_66AB46D7.xml" ContentType="application/vnd.ms-powerpoint.comments+xml"/>
  <Override PartName="/ppt/comments/modernComment_17B_A8B4AB34.xml" ContentType="application/vnd.ms-powerpoint.comments+xml"/>
  <Override PartName="/ppt/comments/modernComment_180_38AC6B6E.xml" ContentType="application/vnd.ms-powerpoint.comments+xml"/>
  <Override PartName="/ppt/comments/modernComment_17C_9FAB36C0.xml" ContentType="application/vnd.ms-powerpoint.comments+xml"/>
  <Override PartName="/ppt/comments/modernComment_17D_7B91B5FB.xml" ContentType="application/vnd.ms-powerpoint.comments+xml"/>
  <Override PartName="/ppt/comments/modernComment_181_AF111F52.xml" ContentType="application/vnd.ms-powerpoint.comments+xml"/>
  <Override PartName="/ppt/comments/modernComment_186_A89E7C7F.xml" ContentType="application/vnd.ms-powerpoint.comments+xml"/>
  <Override PartName="/ppt/comments/modernComment_15E_D6FEABB2.xml" ContentType="application/vnd.ms-powerpoint.comments+xml"/>
  <Override PartName="/ppt/comments/modernComment_188_EFD6924E.xml" ContentType="application/vnd.ms-powerpoint.comments+xml"/>
  <Override PartName="/ppt/comments/modernComment_189_4093F00C.xml" ContentType="application/vnd.ms-powerpoint.comments+xml"/>
  <Override PartName="/ppt/comments/modernComment_18A_3F59EC23.xml" ContentType="application/vnd.ms-powerpoint.comments+xml"/>
  <Override PartName="/ppt/comments/modernComment_18B_6A8ED8BD.xml" ContentType="application/vnd.ms-powerpoint.comments+xml"/>
  <Override PartName="/ppt/comments/modernComment_18C_694BFCAD.xml" ContentType="application/vnd.ms-powerpoint.comments+xml"/>
  <Override PartName="/ppt/comments/modernComment_18D_E808DC5.xml" ContentType="application/vnd.ms-powerpoint.comments+xml"/>
  <Override PartName="/ppt/comments/modernComment_198_5ACCC113.xml" ContentType="application/vnd.ms-powerpoint.comments+xml"/>
  <Override PartName="/ppt/comments/modernComment_199_FE26D20C.xml" ContentType="application/vnd.ms-powerpoint.comments+xml"/>
  <Override PartName="/ppt/comments/modernComment_19B_16EC1AC8.xml" ContentType="application/vnd.ms-powerpoint.comments+xml"/>
  <Override PartName="/ppt/comments/modernComment_19A_1199CA38.xml" ContentType="application/vnd.ms-powerpoint.comments+xml"/>
  <Override PartName="/ppt/comments/modernComment_19E_43A6FFC1.xml" ContentType="application/vnd.ms-powerpoint.comments+xml"/>
  <Override PartName="/ppt/comments/modernComment_19F_BF2EE501.xml" ContentType="application/vnd.ms-powerpoint.comments+xml"/>
  <Override PartName="/ppt/comments/modernComment_1A4_A71D9228.xml" ContentType="application/vnd.ms-powerpoint.comments+xml"/>
  <Override PartName="/ppt/comments/modernComment_1A5_8DCB9A14.xml" ContentType="application/vnd.ms-powerpoint.comments+xml"/>
  <Override PartName="/ppt/comments/modernComment_1A6_7E5A49C4.xml" ContentType="application/vnd.ms-powerpoint.comments+xml"/>
  <Override PartName="/ppt/comments/modernComment_1A7_72DE4A9B.xml" ContentType="application/vnd.ms-powerpoint.comments+xml"/>
  <Override PartName="/ppt/comments/modernComment_1A8_3BC29DE3.xml" ContentType="application/vnd.ms-powerpoint.comments+xml"/>
  <Override PartName="/ppt/comments/modernComment_1A9_D9089D03.xml" ContentType="application/vnd.ms-powerpoint.comments+xml"/>
  <Override PartName="/ppt/comments/modernComment_1AA_BE7455A6.xml" ContentType="application/vnd.ms-powerpoint.comments+xml"/>
  <Override PartName="/ppt/comments/modernComment_1AB_5CCCFCE9.xml" ContentType="application/vnd.ms-powerpoint.comments+xml"/>
  <Override PartName="/ppt/comments/modernComment_1AC_6F6F79D2.xml" ContentType="application/vnd.ms-powerpoint.comments+xml"/>
  <Override PartName="/ppt/comments/modernComment_1AD_70AA6CBD.xml" ContentType="application/vnd.ms-powerpoint.comments+xml"/>
  <Override PartName="/ppt/comments/modernComment_1AE_AA7129AD.xml" ContentType="application/vnd.ms-powerpoint.comments+xml"/>
  <Override PartName="/ppt/comments/modernComment_1AF_AB75F464.xml" ContentType="application/vnd.ms-powerpoint.comments+xml"/>
  <Override PartName="/ppt/comments/modernComment_1B0_E5D68C20.xml" ContentType="application/vnd.ms-powerpoint.comments+xml"/>
  <Override PartName="/ppt/comments/modernComment_1B1_3C7CD872.xml" ContentType="application/vnd.ms-powerpoint.comments+xml"/>
  <Override PartName="/ppt/comments/modernComment_1BB_E0352D3A.xml" ContentType="application/vnd.ms-powerpoint.comments+xml"/>
  <Override PartName="/ppt/comments/modernComment_1BC_45B99CA.xml" ContentType="application/vnd.ms-powerpoint.comments+xml"/>
  <Override PartName="/ppt/comments/modernComment_1BE_10EA2801.xml" ContentType="application/vnd.ms-powerpoint.comments+xml"/>
  <Override PartName="/ppt/comments/modernComment_1C2_9526AF2.xml" ContentType="application/vnd.ms-powerpoint.comments+xml"/>
  <Override PartName="/ppt/comments/modernComment_1C3_5BEF29EB.xml" ContentType="application/vnd.ms-powerpoint.comments+xml"/>
  <Override PartName="/ppt/comments/modernComment_1C4_3DB6029F.xml" ContentType="application/vnd.ms-powerpoint.comments+xml"/>
  <Override PartName="/ppt/comments/modernComment_1C8_926F7CEF.xml" ContentType="application/vnd.ms-powerpoint.comments+xml"/>
  <Override PartName="/ppt/comments/modernComment_1C9_28C6CF94.xml" ContentType="application/vnd.ms-powerpoint.comments+xml"/>
  <Override PartName="/ppt/comments/modernComment_1CA_44BA2584.xml" ContentType="application/vnd.ms-powerpoint.comments+xml"/>
  <Override PartName="/ppt/comments/modernComment_1CE_D66A5B3A.xml" ContentType="application/vnd.ms-powerpoint.comments+xml"/>
  <Override PartName="/ppt/comments/modernComment_1CF_1D105B4B.xml" ContentType="application/vnd.ms-powerpoint.comments+xml"/>
  <Override PartName="/ppt/comments/modernComment_1D0_FD7E0824.xml" ContentType="application/vnd.ms-powerpoint.comments+xml"/>
  <Override PartName="/ppt/comments/modernComment_1D6_6D1602E4.xml" ContentType="application/vnd.ms-powerpoint.comments+xml"/>
  <Override PartName="/ppt/comments/modernComment_1D7_B5B6C7AD.xml" ContentType="application/vnd.ms-powerpoint.comments+xml"/>
  <Override PartName="/ppt/comments/modernComment_1D8_EA2C0453.xml" ContentType="application/vnd.ms-powerpoint.comments+xml"/>
  <Override PartName="/ppt/comments/modernComment_1FB_EB1925C8.xml" ContentType="application/vnd.ms-powerpoint.comments+xml"/>
  <Override PartName="/ppt/comments/modernComment_1FC_51992B28.xml" ContentType="application/vnd.ms-powerpoint.comments+xml"/>
  <Override PartName="/ppt/comments/modernComment_1FD_DCC0760B.xml" ContentType="application/vnd.ms-powerpoint.comments+xml"/>
  <Override PartName="/ppt/comments/modernComment_1FE_3017834F.xml" ContentType="application/vnd.ms-powerpoint.comments+xml"/>
  <Override PartName="/ppt/comments/modernComment_1FF_11E731E.xml" ContentType="application/vnd.ms-powerpoint.comments+xml"/>
  <Override PartName="/ppt/comments/modernComment_200_7EDCA8E7.xml" ContentType="application/vnd.ms-powerpoint.comments+xml"/>
  <Override PartName="/ppt/comments/modernComment_201_3D741082.xml" ContentType="application/vnd.ms-powerpoint.comments+xml"/>
  <Override PartName="/ppt/comments/modernComment_202_8C74BA97.xml" ContentType="application/vnd.ms-powerpoint.comments+xml"/>
  <Override PartName="/ppt/comments/modernComment_203_5908640A.xml" ContentType="application/vnd.ms-powerpoint.comments+xml"/>
  <Override PartName="/ppt/comments/modernComment_204_9D8E2077.xml" ContentType="application/vnd.ms-powerpoint.comments+xml"/>
  <Override PartName="/ppt/comments/modernComment_20C_BD17D091.xml" ContentType="application/vnd.ms-powerpoint.comments+xml"/>
  <Override PartName="/ppt/comments/modernComment_20D_F5B5DD48.xml" ContentType="application/vnd.ms-powerpoint.comments+xml"/>
  <Override PartName="/ppt/comments/modernComment_20E_CF5D7807.xml" ContentType="application/vnd.ms-powerpoint.comments+xml"/>
  <Override PartName="/ppt/comments/modernComment_20F_C85B3AFE.xml" ContentType="application/vnd.ms-powerpoint.comments+xml"/>
  <Override PartName="/ppt/comments/modernComment_210_43052D0.xml" ContentType="application/vnd.ms-powerpoint.comments+xml"/>
  <Override PartName="/ppt/comments/modernComment_211_7DE800BD.xml" ContentType="application/vnd.ms-powerpoint.comments+xml"/>
  <Override PartName="/ppt/comments/modernComment_212_80F38D58.xml" ContentType="application/vnd.ms-powerpoint.comments+xml"/>
  <Override PartName="/ppt/comments/modernComment_213_EC513ADF.xml" ContentType="application/vnd.ms-powerpoint.comments+xml"/>
  <Override PartName="/ppt/comments/modernComment_214_83E1B2F.xml" ContentType="application/vnd.ms-powerpoint.comments+xml"/>
  <Override PartName="/ppt/comments/modernComment_215_5758154.xml" ContentType="application/vnd.ms-powerpoint.comments+xml"/>
  <Override PartName="/ppt/comments/modernComment_21B_F155B204.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91" r:id="rId3"/>
    <p:sldId id="257" r:id="rId4"/>
    <p:sldId id="258" r:id="rId5"/>
    <p:sldId id="260" r:id="rId6"/>
    <p:sldId id="261" r:id="rId7"/>
    <p:sldId id="263" r:id="rId8"/>
    <p:sldId id="264" r:id="rId9"/>
    <p:sldId id="266" r:id="rId10"/>
    <p:sldId id="268" r:id="rId11"/>
    <p:sldId id="477" r:id="rId12"/>
    <p:sldId id="478" r:id="rId13"/>
    <p:sldId id="479" r:id="rId14"/>
    <p:sldId id="269" r:id="rId15"/>
    <p:sldId id="270" r:id="rId16"/>
    <p:sldId id="271" r:id="rId17"/>
    <p:sldId id="272" r:id="rId18"/>
    <p:sldId id="273" r:id="rId19"/>
    <p:sldId id="274" r:id="rId20"/>
    <p:sldId id="275" r:id="rId21"/>
    <p:sldId id="276" r:id="rId22"/>
    <p:sldId id="480" r:id="rId23"/>
    <p:sldId id="277" r:id="rId24"/>
    <p:sldId id="280" r:id="rId25"/>
    <p:sldId id="281" r:id="rId26"/>
    <p:sldId id="278"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481" r:id="rId55"/>
    <p:sldId id="309" r:id="rId56"/>
    <p:sldId id="310" r:id="rId57"/>
    <p:sldId id="311" r:id="rId58"/>
    <p:sldId id="312" r:id="rId59"/>
    <p:sldId id="313" r:id="rId60"/>
    <p:sldId id="314" r:id="rId61"/>
    <p:sldId id="315" r:id="rId62"/>
    <p:sldId id="316" r:id="rId63"/>
    <p:sldId id="317" r:id="rId64"/>
    <p:sldId id="318" r:id="rId65"/>
    <p:sldId id="482" r:id="rId66"/>
    <p:sldId id="319" r:id="rId67"/>
    <p:sldId id="483" r:id="rId68"/>
    <p:sldId id="320" r:id="rId69"/>
    <p:sldId id="321" r:id="rId70"/>
    <p:sldId id="324" r:id="rId71"/>
    <p:sldId id="323" r:id="rId72"/>
    <p:sldId id="325" r:id="rId73"/>
    <p:sldId id="326" r:id="rId74"/>
    <p:sldId id="327" r:id="rId75"/>
    <p:sldId id="328" r:id="rId76"/>
    <p:sldId id="329" r:id="rId77"/>
    <p:sldId id="330" r:id="rId78"/>
    <p:sldId id="331" r:id="rId79"/>
    <p:sldId id="332" r:id="rId80"/>
    <p:sldId id="334" r:id="rId81"/>
    <p:sldId id="337" r:id="rId82"/>
    <p:sldId id="336" r:id="rId83"/>
    <p:sldId id="339" r:id="rId84"/>
    <p:sldId id="484" r:id="rId85"/>
    <p:sldId id="340" r:id="rId86"/>
    <p:sldId id="341" r:id="rId87"/>
    <p:sldId id="342" r:id="rId88"/>
    <p:sldId id="343" r:id="rId89"/>
    <p:sldId id="344" r:id="rId90"/>
    <p:sldId id="345" r:id="rId91"/>
    <p:sldId id="346" r:id="rId92"/>
    <p:sldId id="485" r:id="rId93"/>
    <p:sldId id="348" r:id="rId94"/>
    <p:sldId id="349" r:id="rId95"/>
    <p:sldId id="351" r:id="rId96"/>
    <p:sldId id="352" r:id="rId97"/>
    <p:sldId id="353" r:id="rId98"/>
    <p:sldId id="354" r:id="rId99"/>
    <p:sldId id="355" r:id="rId100"/>
    <p:sldId id="486" r:id="rId101"/>
    <p:sldId id="356" r:id="rId102"/>
    <p:sldId id="357" r:id="rId103"/>
    <p:sldId id="358" r:id="rId104"/>
    <p:sldId id="377" r:id="rId105"/>
    <p:sldId id="359" r:id="rId106"/>
    <p:sldId id="363" r:id="rId107"/>
    <p:sldId id="364" r:id="rId108"/>
    <p:sldId id="365" r:id="rId109"/>
    <p:sldId id="366" r:id="rId110"/>
    <p:sldId id="487" r:id="rId111"/>
    <p:sldId id="367" r:id="rId112"/>
    <p:sldId id="368" r:id="rId113"/>
    <p:sldId id="369" r:id="rId114"/>
    <p:sldId id="360" r:id="rId115"/>
    <p:sldId id="370" r:id="rId116"/>
    <p:sldId id="362" r:id="rId117"/>
    <p:sldId id="488" r:id="rId118"/>
    <p:sldId id="371" r:id="rId119"/>
    <p:sldId id="372" r:id="rId120"/>
    <p:sldId id="373" r:id="rId121"/>
    <p:sldId id="376" r:id="rId122"/>
    <p:sldId id="374" r:id="rId123"/>
    <p:sldId id="375" r:id="rId124"/>
    <p:sldId id="378" r:id="rId125"/>
    <p:sldId id="379" r:id="rId126"/>
    <p:sldId id="384" r:id="rId127"/>
    <p:sldId id="489" r:id="rId128"/>
    <p:sldId id="380" r:id="rId129"/>
    <p:sldId id="381" r:id="rId130"/>
    <p:sldId id="382" r:id="rId131"/>
    <p:sldId id="383" r:id="rId132"/>
    <p:sldId id="385" r:id="rId133"/>
    <p:sldId id="386" r:id="rId134"/>
    <p:sldId id="387" r:id="rId135"/>
    <p:sldId id="388" r:id="rId136"/>
    <p:sldId id="389" r:id="rId137"/>
    <p:sldId id="390" r:id="rId138"/>
    <p:sldId id="350"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7" r:id="rId154"/>
    <p:sldId id="408" r:id="rId155"/>
    <p:sldId id="409" r:id="rId156"/>
    <p:sldId id="412" r:id="rId157"/>
    <p:sldId id="411" r:id="rId158"/>
    <p:sldId id="410" r:id="rId159"/>
    <p:sldId id="413" r:id="rId160"/>
    <p:sldId id="414" r:id="rId161"/>
    <p:sldId id="415" r:id="rId162"/>
    <p:sldId id="416" r:id="rId163"/>
    <p:sldId id="417" r:id="rId164"/>
    <p:sldId id="490" r:id="rId165"/>
    <p:sldId id="418" r:id="rId166"/>
    <p:sldId id="419" r:id="rId167"/>
    <p:sldId id="420" r:id="rId168"/>
    <p:sldId id="421" r:id="rId169"/>
    <p:sldId id="422" r:id="rId170"/>
    <p:sldId id="423" r:id="rId171"/>
    <p:sldId id="424" r:id="rId172"/>
    <p:sldId id="425" r:id="rId173"/>
    <p:sldId id="426" r:id="rId174"/>
    <p:sldId id="427" r:id="rId175"/>
    <p:sldId id="428" r:id="rId176"/>
    <p:sldId id="429" r:id="rId177"/>
    <p:sldId id="430" r:id="rId178"/>
    <p:sldId id="431" r:id="rId179"/>
    <p:sldId id="432" r:id="rId180"/>
    <p:sldId id="433" r:id="rId181"/>
    <p:sldId id="434" r:id="rId182"/>
    <p:sldId id="491" r:id="rId183"/>
    <p:sldId id="435" r:id="rId184"/>
    <p:sldId id="436" r:id="rId185"/>
    <p:sldId id="437" r:id="rId186"/>
    <p:sldId id="438" r:id="rId187"/>
    <p:sldId id="439" r:id="rId188"/>
    <p:sldId id="442" r:id="rId189"/>
    <p:sldId id="441" r:id="rId190"/>
    <p:sldId id="443" r:id="rId191"/>
    <p:sldId id="444" r:id="rId192"/>
    <p:sldId id="446" r:id="rId193"/>
    <p:sldId id="492" r:id="rId194"/>
    <p:sldId id="447" r:id="rId195"/>
    <p:sldId id="448" r:id="rId196"/>
    <p:sldId id="449" r:id="rId197"/>
    <p:sldId id="450" r:id="rId198"/>
    <p:sldId id="451" r:id="rId199"/>
    <p:sldId id="452" r:id="rId200"/>
    <p:sldId id="493" r:id="rId201"/>
    <p:sldId id="453" r:id="rId202"/>
    <p:sldId id="454" r:id="rId203"/>
    <p:sldId id="455" r:id="rId204"/>
    <p:sldId id="468" r:id="rId205"/>
    <p:sldId id="456" r:id="rId206"/>
    <p:sldId id="457" r:id="rId207"/>
    <p:sldId id="458" r:id="rId208"/>
    <p:sldId id="494" r:id="rId209"/>
    <p:sldId id="459" r:id="rId210"/>
    <p:sldId id="460" r:id="rId211"/>
    <p:sldId id="461" r:id="rId212"/>
    <p:sldId id="462" r:id="rId213"/>
    <p:sldId id="463" r:id="rId214"/>
    <p:sldId id="464" r:id="rId215"/>
    <p:sldId id="495" r:id="rId216"/>
    <p:sldId id="465" r:id="rId217"/>
    <p:sldId id="466" r:id="rId218"/>
    <p:sldId id="469" r:id="rId219"/>
    <p:sldId id="470" r:id="rId220"/>
    <p:sldId id="471" r:id="rId221"/>
    <p:sldId id="472" r:id="rId222"/>
    <p:sldId id="496" r:id="rId223"/>
    <p:sldId id="473" r:id="rId224"/>
    <p:sldId id="474" r:id="rId225"/>
    <p:sldId id="497" r:id="rId226"/>
    <p:sldId id="498" r:id="rId227"/>
    <p:sldId id="499" r:id="rId228"/>
    <p:sldId id="500" r:id="rId229"/>
    <p:sldId id="501" r:id="rId230"/>
    <p:sldId id="506" r:id="rId231"/>
    <p:sldId id="502" r:id="rId232"/>
    <p:sldId id="503" r:id="rId233"/>
    <p:sldId id="504" r:id="rId234"/>
    <p:sldId id="505" r:id="rId235"/>
    <p:sldId id="507" r:id="rId236"/>
    <p:sldId id="508" r:id="rId237"/>
    <p:sldId id="509" r:id="rId238"/>
    <p:sldId id="510" r:id="rId239"/>
    <p:sldId id="511" r:id="rId240"/>
    <p:sldId id="512" r:id="rId241"/>
    <p:sldId id="513" r:id="rId242"/>
    <p:sldId id="514" r:id="rId243"/>
    <p:sldId id="515" r:id="rId244"/>
    <p:sldId id="516" r:id="rId245"/>
    <p:sldId id="517" r:id="rId246"/>
    <p:sldId id="518" r:id="rId247"/>
    <p:sldId id="519" r:id="rId248"/>
    <p:sldId id="520" r:id="rId249"/>
    <p:sldId id="521" r:id="rId250"/>
    <p:sldId id="522" r:id="rId251"/>
    <p:sldId id="523" r:id="rId252"/>
    <p:sldId id="524" r:id="rId253"/>
    <p:sldId id="525" r:id="rId254"/>
    <p:sldId id="526" r:id="rId255"/>
    <p:sldId id="527" r:id="rId256"/>
    <p:sldId id="528" r:id="rId257"/>
    <p:sldId id="529" r:id="rId258"/>
    <p:sldId id="530" r:id="rId259"/>
    <p:sldId id="531" r:id="rId260"/>
    <p:sldId id="532" r:id="rId261"/>
    <p:sldId id="533" r:id="rId262"/>
    <p:sldId id="534" r:id="rId263"/>
    <p:sldId id="535" r:id="rId264"/>
    <p:sldId id="536" r:id="rId265"/>
    <p:sldId id="540" r:id="rId266"/>
    <p:sldId id="537" r:id="rId267"/>
    <p:sldId id="538" r:id="rId268"/>
    <p:sldId id="541" r:id="rId269"/>
    <p:sldId id="539" r:id="rId270"/>
    <p:sldId id="542" r:id="rId271"/>
    <p:sldId id="543" r:id="rId272"/>
    <p:sldId id="544" r:id="rId273"/>
    <p:sldId id="545" r:id="rId2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C4671C-CA1C-060E-2172-A839376DA7B5}" name="Bhishma Asare" initials="BA" userId="eacc41991058d91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CEBC0"/>
    <a:srgbClr val="CC0099"/>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92" autoAdjust="0"/>
  </p:normalViewPr>
  <p:slideViewPr>
    <p:cSldViewPr snapToGrid="0">
      <p:cViewPr varScale="1">
        <p:scale>
          <a:sx n="67" d="100"/>
          <a:sy n="67" d="100"/>
        </p:scale>
        <p:origin x="6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microsoft.com/office/2018/10/relationships/authors" Target="author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viewProps" Target="view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ableStyles" Target="tableStyle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comments/modernComment_110_C1A12D77.xml><?xml version="1.0" encoding="utf-8"?>
<p188:cmLst xmlns:a="http://schemas.openxmlformats.org/drawingml/2006/main" xmlns:r="http://schemas.openxmlformats.org/officeDocument/2006/relationships" xmlns:p188="http://schemas.microsoft.com/office/powerpoint/2018/8/main">
  <p188:cm id="{1729EAAC-0317-4B9A-A9DD-2C8AD99130CE}" authorId="{7AC4671C-CA1C-060E-2172-A839376DA7B5}" created="2022-05-21T16:58:07.790">
    <pc:sldMkLst xmlns:pc="http://schemas.microsoft.com/office/powerpoint/2013/main/command">
      <pc:docMk/>
      <pc:sldMk cId="3248565623" sldId="272"/>
    </pc:sldMkLst>
    <p188:txBody>
      <a:bodyPr/>
      <a:lstStyle/>
      <a:p>
        <a:r>
          <a:rPr lang="en-GB"/>
          <a:t>Answers:
Fair (nightmare, share, pair, care, chair)
Sar (mad, glad, lad, pad, dad)</a:t>
        </a:r>
      </a:p>
    </p188:txBody>
  </p188:cm>
</p188:cmLst>
</file>

<file path=ppt/comments/modernComment_112_B6A77.xml><?xml version="1.0" encoding="utf-8"?>
<p188:cmLst xmlns:a="http://schemas.openxmlformats.org/drawingml/2006/main" xmlns:r="http://schemas.openxmlformats.org/officeDocument/2006/relationships" xmlns:p188="http://schemas.microsoft.com/office/powerpoint/2018/8/main">
  <p188:cm id="{60E82F72-79C5-4A43-93BA-14355A58F9DE}" authorId="{7AC4671C-CA1C-060E-2172-A839376DA7B5}" created="2022-05-21T16:59:29.333">
    <pc:sldMkLst xmlns:pc="http://schemas.microsoft.com/office/powerpoint/2013/main/command">
      <pc:docMk/>
      <pc:sldMk cId="748151" sldId="274"/>
    </pc:sldMkLst>
    <p188:txBody>
      <a:bodyPr/>
      <a:lstStyle/>
      <a:p>
        <a:r>
          <a:rPr lang="en-GB"/>
          <a:t>Answers:
Locked: (knocked, hopped, shocked, chopped, rocked)
Climb: (nine, mine, divine, shine, time)</a:t>
        </a:r>
      </a:p>
    </p188:txBody>
  </p188:cm>
</p188:cmLst>
</file>

<file path=ppt/comments/modernComment_11B_4141FE46.xml><?xml version="1.0" encoding="utf-8"?>
<p188:cmLst xmlns:a="http://schemas.openxmlformats.org/drawingml/2006/main" xmlns:r="http://schemas.openxmlformats.org/officeDocument/2006/relationships" xmlns:p188="http://schemas.microsoft.com/office/powerpoint/2018/8/main">
  <p188:cm id="{4F0A2127-67E7-4CCD-B5ED-E70C225CCA47}"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1094843974" sldId="283"/>
      <ac:picMk id="13" creationId="{65B5ECDC-23C5-415B-A765-F75561090A75}"/>
    </ac:deMkLst>
    <p188:txBody>
      <a:bodyPr/>
      <a:lstStyle/>
      <a:p>
        <a:r>
          <a:rPr lang="en-GB"/>
          <a:t>Picture is going to change (still awaiting)
</a:t>
        </a:r>
      </a:p>
    </p188:txBody>
  </p188:cm>
</p188:cmLst>
</file>

<file path=ppt/comments/modernComment_11C_43673009.xml><?xml version="1.0" encoding="utf-8"?>
<p188:cmLst xmlns:a="http://schemas.openxmlformats.org/drawingml/2006/main" xmlns:r="http://schemas.openxmlformats.org/officeDocument/2006/relationships" xmlns:p188="http://schemas.microsoft.com/office/powerpoint/2018/8/main">
  <p188:cm id="{9C01A76C-6A28-4B07-AE46-1683D5D59575}"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1130835977" sldId="284"/>
      <ac:picMk id="13" creationId="{65B5ECDC-23C5-415B-A765-F75561090A75}"/>
    </ac:deMkLst>
    <p188:txBody>
      <a:bodyPr/>
      <a:lstStyle/>
      <a:p>
        <a:r>
          <a:rPr lang="en-GB"/>
          <a:t>Picture is going to change (still awaiting)
</a:t>
        </a:r>
      </a:p>
    </p188:txBody>
  </p188:cm>
  <p188:cm id="{16F1D932-8693-4320-817F-44AE3AD4C810}" authorId="{7AC4671C-CA1C-060E-2172-A839376DA7B5}" created="2022-05-06T02:16:48.179">
    <ac:deMkLst xmlns:ac="http://schemas.microsoft.com/office/drawing/2013/main/command">
      <pc:docMk xmlns:pc="http://schemas.microsoft.com/office/powerpoint/2013/main/command"/>
      <pc:sldMk xmlns:pc="http://schemas.microsoft.com/office/powerpoint/2013/main/command" cId="1130835977" sldId="284"/>
      <ac:picMk id="11266" creationId="{1F270E52-B822-4A26-8A73-E127E953144E}"/>
    </ac:deMkLst>
    <p188:txBody>
      <a:bodyPr/>
      <a:lstStyle/>
      <a:p>
        <a:r>
          <a:rPr lang="en-GB"/>
          <a:t>Audio clip to be inserted - in progress</a:t>
        </a:r>
      </a:p>
    </p188:txBody>
  </p188:cm>
</p188:cmLst>
</file>

<file path=ppt/comments/modernComment_11D_DCDB238E.xml><?xml version="1.0" encoding="utf-8"?>
<p188:cmLst xmlns:a="http://schemas.openxmlformats.org/drawingml/2006/main" xmlns:r="http://schemas.openxmlformats.org/officeDocument/2006/relationships" xmlns:p188="http://schemas.microsoft.com/office/powerpoint/2018/8/main">
  <p188:cm id="{20DBC34C-2AB6-4E7B-A513-9FA87A2DE3C8}"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3705349006" sldId="285"/>
      <ac:picMk id="13" creationId="{65B5ECDC-23C5-415B-A765-F75561090A75}"/>
    </ac:deMkLst>
    <p188:txBody>
      <a:bodyPr/>
      <a:lstStyle/>
      <a:p>
        <a:r>
          <a:rPr lang="en-GB"/>
          <a:t>Picture is going to change (still awaiting)
</a:t>
        </a:r>
      </a:p>
    </p188:txBody>
  </p188:cm>
  <p188:cm id="{CDEF820E-C9D9-44A4-B4F8-FAAEB9C52654}" authorId="{7AC4671C-CA1C-060E-2172-A839376DA7B5}" created="2022-05-06T02:16:48.179">
    <ac:deMkLst xmlns:ac="http://schemas.microsoft.com/office/drawing/2013/main/command">
      <pc:docMk xmlns:pc="http://schemas.microsoft.com/office/powerpoint/2013/main/command"/>
      <pc:sldMk xmlns:pc="http://schemas.microsoft.com/office/powerpoint/2013/main/command" cId="3705349006" sldId="285"/>
      <ac:picMk id="11266" creationId="{1F270E52-B822-4A26-8A73-E127E953144E}"/>
    </ac:deMkLst>
    <p188:txBody>
      <a:bodyPr/>
      <a:lstStyle/>
      <a:p>
        <a:r>
          <a:rPr lang="en-GB"/>
          <a:t>Audio clip to be inserted - in progress</a:t>
        </a:r>
      </a:p>
    </p188:txBody>
  </p188:cm>
  <p188:cm id="{0EE4EAFA-B50C-4D68-A6D1-BACFE870FBBC}" authorId="{7AC4671C-CA1C-060E-2172-A839376DA7B5}" created="2022-05-06T02:22:52.132">
    <pc:sldMkLst xmlns:pc="http://schemas.microsoft.com/office/powerpoint/2013/main/command">
      <pc:docMk/>
      <pc:sldMk cId="3705349006" sldId="285"/>
    </pc:sldMkLst>
    <p188:txBody>
      <a:bodyPr/>
      <a:lstStyle/>
      <a:p>
        <a:r>
          <a:rPr lang="en-GB"/>
          <a:t>Page to stay the same for 25/26/27/28 but the lines are the only thing that is to change</a:t>
        </a:r>
      </a:p>
    </p188:txBody>
  </p188:cm>
  <p188:cm id="{59E4141D-0782-4468-9CBE-8642833AF915}" authorId="{7AC4671C-CA1C-060E-2172-A839376DA7B5}" created="2022-05-06T02:30:21.813">
    <ac:deMkLst xmlns:ac="http://schemas.microsoft.com/office/drawing/2013/main/command">
      <pc:docMk xmlns:pc="http://schemas.microsoft.com/office/powerpoint/2013/main/command"/>
      <pc:sldMk xmlns:pc="http://schemas.microsoft.com/office/powerpoint/2013/main/command" cId="3705349006" sldId="285"/>
      <ac:spMk id="10" creationId="{2F30CF40-005C-4021-B576-C72BD69A0AE5}"/>
    </ac:deMkLst>
    <p188:txBody>
      <a:bodyPr/>
      <a:lstStyle/>
      <a:p>
        <a:r>
          <a:rPr lang="en-GB"/>
          <a:t>Words to come up for rap left to right with a progressive transition</a:t>
        </a:r>
      </a:p>
    </p188:txBody>
  </p188:cm>
</p188:cmLst>
</file>

<file path=ppt/comments/modernComment_11E_BB5737FF.xml><?xml version="1.0" encoding="utf-8"?>
<p188:cmLst xmlns:a="http://schemas.openxmlformats.org/drawingml/2006/main" xmlns:r="http://schemas.openxmlformats.org/officeDocument/2006/relationships" xmlns:p188="http://schemas.microsoft.com/office/powerpoint/2018/8/main">
  <p188:cm id="{700BD1C6-6661-40C0-8623-1121135FC087}"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3143055359" sldId="286"/>
      <ac:picMk id="13" creationId="{65B5ECDC-23C5-415B-A765-F75561090A75}"/>
    </ac:deMkLst>
    <p188:txBody>
      <a:bodyPr/>
      <a:lstStyle/>
      <a:p>
        <a:r>
          <a:rPr lang="en-GB"/>
          <a:t>Picture is going to change (still awaiting)
</a:t>
        </a:r>
      </a:p>
    </p188:txBody>
  </p188:cm>
  <p188:cm id="{AB4F61C2-9A6B-48AC-B47E-0C1099D199FE}" authorId="{7AC4671C-CA1C-060E-2172-A839376DA7B5}" created="2022-05-06T02:16:48.179">
    <ac:deMkLst xmlns:ac="http://schemas.microsoft.com/office/drawing/2013/main/command">
      <pc:docMk xmlns:pc="http://schemas.microsoft.com/office/powerpoint/2013/main/command"/>
      <pc:sldMk xmlns:pc="http://schemas.microsoft.com/office/powerpoint/2013/main/command" cId="3143055359" sldId="286"/>
      <ac:picMk id="11266" creationId="{1F270E52-B822-4A26-8A73-E127E953144E}"/>
    </ac:deMkLst>
    <p188:txBody>
      <a:bodyPr/>
      <a:lstStyle/>
      <a:p>
        <a:r>
          <a:rPr lang="en-GB"/>
          <a:t>Audio clip to be inserted - in progress</a:t>
        </a:r>
      </a:p>
    </p188:txBody>
  </p188:cm>
  <p188:cm id="{914EA502-9792-4EC6-AB0E-43AD080CD9C5}" authorId="{7AC4671C-CA1C-060E-2172-A839376DA7B5}" created="2022-05-06T02:22:59.127">
    <pc:sldMkLst xmlns:pc="http://schemas.microsoft.com/office/powerpoint/2013/main/command">
      <pc:docMk/>
      <pc:sldMk cId="3143055359" sldId="286"/>
    </pc:sldMkLst>
    <p188:txBody>
      <a:bodyPr/>
      <a:lstStyle/>
      <a:p>
        <a:r>
          <a:rPr lang="en-GB"/>
          <a:t>Page to stay the same for 25/26/27/28 but the lines are the only thing that is to change</a:t>
        </a:r>
      </a:p>
    </p188:txBody>
  </p188:cm>
  <p188:cm id="{7BAC6CD9-EDBF-46E2-9A0B-B0ACB406DCFC}" authorId="{7AC4671C-CA1C-060E-2172-A839376DA7B5}" created="2022-05-06T02:30:27.958">
    <pc:sldMkLst xmlns:pc="http://schemas.microsoft.com/office/powerpoint/2013/main/command">
      <pc:docMk/>
      <pc:sldMk cId="3143055359" sldId="286"/>
    </pc:sldMkLst>
    <p188:txBody>
      <a:bodyPr/>
      <a:lstStyle/>
      <a:p>
        <a:r>
          <a:rPr lang="en-GB"/>
          <a:t>Words to come up for rap left to right with a progressive transition</a:t>
        </a:r>
      </a:p>
    </p188:txBody>
  </p188:cm>
</p188:cmLst>
</file>

<file path=ppt/comments/modernComment_11F_3CB4B23C.xml><?xml version="1.0" encoding="utf-8"?>
<p188:cmLst xmlns:a="http://schemas.openxmlformats.org/drawingml/2006/main" xmlns:r="http://schemas.openxmlformats.org/officeDocument/2006/relationships" xmlns:p188="http://schemas.microsoft.com/office/powerpoint/2018/8/main">
  <p188:cm id="{12FBA639-49F2-4E9D-9B33-CE8A41A5FA5F}"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1018475068" sldId="287"/>
      <ac:picMk id="13" creationId="{65B5ECDC-23C5-415B-A765-F75561090A75}"/>
    </ac:deMkLst>
    <p188:txBody>
      <a:bodyPr/>
      <a:lstStyle/>
      <a:p>
        <a:r>
          <a:rPr lang="en-GB"/>
          <a:t>Picture is going to change (still awaiting)
</a:t>
        </a:r>
      </a:p>
    </p188:txBody>
  </p188:cm>
  <p188:cm id="{AF94ACBB-9B5E-475F-8535-27AB6198C62F}" authorId="{7AC4671C-CA1C-060E-2172-A839376DA7B5}" created="2022-05-06T02:16:48.179">
    <ac:deMkLst xmlns:ac="http://schemas.microsoft.com/office/drawing/2013/main/command">
      <pc:docMk xmlns:pc="http://schemas.microsoft.com/office/powerpoint/2013/main/command"/>
      <pc:sldMk xmlns:pc="http://schemas.microsoft.com/office/powerpoint/2013/main/command" cId="1018475068" sldId="287"/>
      <ac:picMk id="11266" creationId="{1F270E52-B822-4A26-8A73-E127E953144E}"/>
    </ac:deMkLst>
    <p188:txBody>
      <a:bodyPr/>
      <a:lstStyle/>
      <a:p>
        <a:r>
          <a:rPr lang="en-GB"/>
          <a:t>Audio clip to be inserted - in progress</a:t>
        </a:r>
      </a:p>
    </p188:txBody>
  </p188:cm>
  <p188:cm id="{E2168C08-6406-459E-9FB7-CF14A19D895F}" authorId="{7AC4671C-CA1C-060E-2172-A839376DA7B5}" created="2022-05-06T02:23:03.599">
    <pc:sldMkLst xmlns:pc="http://schemas.microsoft.com/office/powerpoint/2013/main/command">
      <pc:docMk/>
      <pc:sldMk cId="1018475068" sldId="287"/>
    </pc:sldMkLst>
    <p188:txBody>
      <a:bodyPr/>
      <a:lstStyle/>
      <a:p>
        <a:r>
          <a:rPr lang="en-GB"/>
          <a:t>Page to stay the same for 25/26/27/28 but the lines are the only thing that is to change</a:t>
        </a:r>
      </a:p>
    </p188:txBody>
  </p188:cm>
  <p188:cm id="{EE20252B-8474-42B7-A216-5E9AD2EC3AA2}" authorId="{7AC4671C-CA1C-060E-2172-A839376DA7B5}" created="2022-05-06T02:30:34.231">
    <pc:sldMkLst xmlns:pc="http://schemas.microsoft.com/office/powerpoint/2013/main/command">
      <pc:docMk/>
      <pc:sldMk cId="1018475068" sldId="287"/>
    </pc:sldMkLst>
    <p188:txBody>
      <a:bodyPr/>
      <a:lstStyle/>
      <a:p>
        <a:r>
          <a:rPr lang="en-GB"/>
          <a:t>Words to come up for rap left to right with a progressive transition</a:t>
        </a:r>
      </a:p>
    </p188:txBody>
  </p188:cm>
</p188:cmLst>
</file>

<file path=ppt/comments/modernComment_120_D10D6FDF.xml><?xml version="1.0" encoding="utf-8"?>
<p188:cmLst xmlns:a="http://schemas.openxmlformats.org/drawingml/2006/main" xmlns:r="http://schemas.openxmlformats.org/officeDocument/2006/relationships" xmlns:p188="http://schemas.microsoft.com/office/powerpoint/2018/8/main">
  <p188:cm id="{427261F4-E5BA-40BB-8863-706443646F98}"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3507318751" sldId="288"/>
      <ac:picMk id="13" creationId="{65B5ECDC-23C5-415B-A765-F75561090A75}"/>
    </ac:deMkLst>
    <p188:txBody>
      <a:bodyPr/>
      <a:lstStyle/>
      <a:p>
        <a:r>
          <a:rPr lang="en-GB"/>
          <a:t>Picture is going to change (still awaiting)
</a:t>
        </a:r>
      </a:p>
    </p188:txBody>
  </p188:cm>
  <p188:cm id="{4F9452DC-E29D-4740-9839-A687434D60A5}" authorId="{7AC4671C-CA1C-060E-2172-A839376DA7B5}" created="2022-05-06T02:16:48.179">
    <ac:deMkLst xmlns:ac="http://schemas.microsoft.com/office/drawing/2013/main/command">
      <pc:docMk xmlns:pc="http://schemas.microsoft.com/office/powerpoint/2013/main/command"/>
      <pc:sldMk xmlns:pc="http://schemas.microsoft.com/office/powerpoint/2013/main/command" cId="3507318751" sldId="288"/>
      <ac:picMk id="11266" creationId="{1F270E52-B822-4A26-8A73-E127E953144E}"/>
    </ac:deMkLst>
    <p188:txBody>
      <a:bodyPr/>
      <a:lstStyle/>
      <a:p>
        <a:r>
          <a:rPr lang="en-GB"/>
          <a:t>Audio clip to be inserted - in progress</a:t>
        </a:r>
      </a:p>
    </p188:txBody>
  </p188:cm>
  <p188:cm id="{0BC4C4DB-EDA0-433B-8686-BC94ED1DA264}" authorId="{7AC4671C-CA1C-060E-2172-A839376DA7B5}" created="2022-05-06T02:23:07.444">
    <pc:sldMkLst xmlns:pc="http://schemas.microsoft.com/office/powerpoint/2013/main/command">
      <pc:docMk/>
      <pc:sldMk cId="3507318751" sldId="288"/>
    </pc:sldMkLst>
    <p188:txBody>
      <a:bodyPr/>
      <a:lstStyle/>
      <a:p>
        <a:r>
          <a:rPr lang="en-GB"/>
          <a:t>Page to stay the same for 25/26/27/28 but the lines are the only thing that is to change</a:t>
        </a:r>
      </a:p>
    </p188:txBody>
  </p188:cm>
  <p188:cm id="{78B620A0-369A-42F4-88E1-D578780C0304}" authorId="{7AC4671C-CA1C-060E-2172-A839376DA7B5}" created="2022-05-06T02:30:39.788">
    <pc:sldMkLst xmlns:pc="http://schemas.microsoft.com/office/powerpoint/2013/main/command">
      <pc:docMk/>
      <pc:sldMk cId="3507318751" sldId="288"/>
    </pc:sldMkLst>
    <p188:txBody>
      <a:bodyPr/>
      <a:lstStyle/>
      <a:p>
        <a:r>
          <a:rPr lang="en-GB"/>
          <a:t>Words to come up for rap left to right with a progressive transition</a:t>
        </a:r>
      </a:p>
    </p188:txBody>
  </p188:cm>
</p188:cmLst>
</file>

<file path=ppt/comments/modernComment_124_7DEE0085.xml><?xml version="1.0" encoding="utf-8"?>
<p188:cmLst xmlns:a="http://schemas.openxmlformats.org/drawingml/2006/main" xmlns:r="http://schemas.openxmlformats.org/officeDocument/2006/relationships" xmlns:p188="http://schemas.microsoft.com/office/powerpoint/2018/8/main">
  <p188:cm id="{ECDD1B86-3769-4A45-9EA6-691B9136698F}"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2112749701" sldId="292"/>
      <ac:picMk id="13" creationId="{65B5ECDC-23C5-415B-A765-F75561090A75}"/>
    </ac:deMkLst>
    <p188:txBody>
      <a:bodyPr/>
      <a:lstStyle/>
      <a:p>
        <a:r>
          <a:rPr lang="en-GB"/>
          <a:t>Picture is going to change (still awaiting)
</a:t>
        </a:r>
      </a:p>
    </p188:txBody>
  </p188:cm>
</p188:cmLst>
</file>

<file path=ppt/comments/modernComment_125_9CB25D9E.xml><?xml version="1.0" encoding="utf-8"?>
<p188:cmLst xmlns:a="http://schemas.openxmlformats.org/drawingml/2006/main" xmlns:r="http://schemas.openxmlformats.org/officeDocument/2006/relationships" xmlns:p188="http://schemas.microsoft.com/office/powerpoint/2018/8/main">
  <p188:cm id="{23092E56-2A10-40A2-B906-DA0B582F9D67}"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2628935070" sldId="293"/>
      <ac:picMk id="13" creationId="{65B5ECDC-23C5-415B-A765-F75561090A75}"/>
    </ac:deMkLst>
    <p188:txBody>
      <a:bodyPr/>
      <a:lstStyle/>
      <a:p>
        <a:r>
          <a:rPr lang="en-GB"/>
          <a:t>Picture is going to change (still awaiting)
</a:t>
        </a:r>
      </a:p>
    </p188:txBody>
  </p188:cm>
  <p188:cm id="{7304A8D7-6ABA-4BF5-B498-99D9155D6C53}" authorId="{7AC4671C-CA1C-060E-2172-A839376DA7B5}" created="2022-05-06T02:16:48.179">
    <ac:deMkLst xmlns:ac="http://schemas.microsoft.com/office/drawing/2013/main/command">
      <pc:docMk xmlns:pc="http://schemas.microsoft.com/office/powerpoint/2013/main/command"/>
      <pc:sldMk xmlns:pc="http://schemas.microsoft.com/office/powerpoint/2013/main/command" cId="2628935070" sldId="293"/>
      <ac:picMk id="11266" creationId="{1F270E52-B822-4A26-8A73-E127E953144E}"/>
    </ac:deMkLst>
    <p188:txBody>
      <a:bodyPr/>
      <a:lstStyle/>
      <a:p>
        <a:r>
          <a:rPr lang="en-GB"/>
          <a:t>Audio clip to be inserted - in progress</a:t>
        </a:r>
      </a:p>
    </p188:txBody>
  </p188:cm>
</p188:cmLst>
</file>

<file path=ppt/comments/modernComment_126_1B1CD6B4.xml><?xml version="1.0" encoding="utf-8"?>
<p188:cmLst xmlns:a="http://schemas.openxmlformats.org/drawingml/2006/main" xmlns:r="http://schemas.openxmlformats.org/officeDocument/2006/relationships" xmlns:p188="http://schemas.microsoft.com/office/powerpoint/2018/8/main">
  <p188:cm id="{68CB3E23-E0BC-4F8F-834A-0B2F1BA25676}"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454874804" sldId="294"/>
      <ac:picMk id="13" creationId="{65B5ECDC-23C5-415B-A765-F75561090A75}"/>
    </ac:deMkLst>
    <p188:txBody>
      <a:bodyPr/>
      <a:lstStyle/>
      <a:p>
        <a:r>
          <a:rPr lang="en-GB"/>
          <a:t>Picture is going to change (still awaiting)
</a:t>
        </a:r>
      </a:p>
    </p188:txBody>
  </p188:cm>
  <p188:cm id="{B6120C4F-8E14-4E6B-BD46-30732E5FB141}" authorId="{7AC4671C-CA1C-060E-2172-A839376DA7B5}" created="2022-05-06T02:16:48.179">
    <ac:deMkLst xmlns:ac="http://schemas.microsoft.com/office/drawing/2013/main/command">
      <pc:docMk xmlns:pc="http://schemas.microsoft.com/office/powerpoint/2013/main/command"/>
      <pc:sldMk xmlns:pc="http://schemas.microsoft.com/office/powerpoint/2013/main/command" cId="454874804" sldId="294"/>
      <ac:picMk id="11266" creationId="{1F270E52-B822-4A26-8A73-E127E953144E}"/>
    </ac:deMkLst>
    <p188:txBody>
      <a:bodyPr/>
      <a:lstStyle/>
      <a:p>
        <a:r>
          <a:rPr lang="en-GB"/>
          <a:t>Audio clip to be inserted - in progress</a:t>
        </a:r>
      </a:p>
    </p188:txBody>
  </p188:cm>
  <p188:cm id="{D09E50BE-6F34-47A9-B509-A5F0B9388498}" authorId="{7AC4671C-CA1C-060E-2172-A839376DA7B5}" created="2022-05-06T02:22:52.132">
    <pc:sldMkLst xmlns:pc="http://schemas.microsoft.com/office/powerpoint/2013/main/command">
      <pc:docMk/>
      <pc:sldMk cId="3705349006" sldId="285"/>
    </pc:sldMkLst>
    <p188:txBody>
      <a:bodyPr/>
      <a:lstStyle/>
      <a:p>
        <a:r>
          <a:rPr lang="en-GB"/>
          <a:t>Page to stay the same for 25/26/27/28 but the lines are the only thing that is to change</a:t>
        </a:r>
      </a:p>
    </p188:txBody>
  </p188:cm>
  <p188:cm id="{F03EA625-CEE4-4DE9-859E-92946EDECCF4}" authorId="{7AC4671C-CA1C-060E-2172-A839376DA7B5}" created="2022-05-06T02:30:21.813">
    <ac:deMkLst xmlns:ac="http://schemas.microsoft.com/office/drawing/2013/main/command">
      <pc:docMk xmlns:pc="http://schemas.microsoft.com/office/powerpoint/2013/main/command"/>
      <pc:sldMk xmlns:pc="http://schemas.microsoft.com/office/powerpoint/2013/main/command" cId="454874804" sldId="294"/>
      <ac:spMk id="10" creationId="{2F30CF40-005C-4021-B576-C72BD69A0AE5}"/>
    </ac:deMkLst>
    <p188:txBody>
      <a:bodyPr/>
      <a:lstStyle/>
      <a:p>
        <a:r>
          <a:rPr lang="en-GB"/>
          <a:t>Words to come up for rap left to right with a progressive transition</a:t>
        </a:r>
      </a:p>
    </p188:txBody>
  </p188:cm>
</p188:cmLst>
</file>

<file path=ppt/comments/modernComment_127_E1CCE1E0.xml><?xml version="1.0" encoding="utf-8"?>
<p188:cmLst xmlns:a="http://schemas.openxmlformats.org/drawingml/2006/main" xmlns:r="http://schemas.openxmlformats.org/officeDocument/2006/relationships" xmlns:p188="http://schemas.microsoft.com/office/powerpoint/2018/8/main">
  <p188:cm id="{6974F21E-3457-40A8-8A6D-675EF3A05444}"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3788300768" sldId="295"/>
      <ac:picMk id="13" creationId="{65B5ECDC-23C5-415B-A765-F75561090A75}"/>
    </ac:deMkLst>
    <p188:txBody>
      <a:bodyPr/>
      <a:lstStyle/>
      <a:p>
        <a:r>
          <a:rPr lang="en-GB"/>
          <a:t>Picture is going to change (still awaiting)
</a:t>
        </a:r>
      </a:p>
    </p188:txBody>
  </p188:cm>
  <p188:cm id="{5CE49F71-C5C8-49FF-80E4-B28133E4AF88}" authorId="{7AC4671C-CA1C-060E-2172-A839376DA7B5}" created="2022-05-06T02:16:48.179">
    <ac:deMkLst xmlns:ac="http://schemas.microsoft.com/office/drawing/2013/main/command">
      <pc:docMk xmlns:pc="http://schemas.microsoft.com/office/powerpoint/2013/main/command"/>
      <pc:sldMk xmlns:pc="http://schemas.microsoft.com/office/powerpoint/2013/main/command" cId="3788300768" sldId="295"/>
      <ac:picMk id="11266" creationId="{1F270E52-B822-4A26-8A73-E127E953144E}"/>
    </ac:deMkLst>
    <p188:txBody>
      <a:bodyPr/>
      <a:lstStyle/>
      <a:p>
        <a:r>
          <a:rPr lang="en-GB"/>
          <a:t>Audio clip to be inserted - in progress</a:t>
        </a:r>
      </a:p>
    </p188:txBody>
  </p188:cm>
  <p188:cm id="{54C9B3D3-E76C-41D9-B1BD-849733225BD0}" authorId="{7AC4671C-CA1C-060E-2172-A839376DA7B5}" created="2022-05-06T02:22:59.127">
    <pc:sldMkLst xmlns:pc="http://schemas.microsoft.com/office/powerpoint/2013/main/command">
      <pc:docMk/>
      <pc:sldMk cId="3143055359" sldId="286"/>
    </pc:sldMkLst>
    <p188:txBody>
      <a:bodyPr/>
      <a:lstStyle/>
      <a:p>
        <a:r>
          <a:rPr lang="en-GB"/>
          <a:t>Page to stay the same for 25/26/27/28 but the lines are the only thing that is to change</a:t>
        </a:r>
      </a:p>
    </p188:txBody>
  </p188:cm>
  <p188:cm id="{2E6F8523-5592-4763-A9DF-20371B3FD5C0}" authorId="{7AC4671C-CA1C-060E-2172-A839376DA7B5}" created="2022-05-06T02:30:27.958">
    <pc:sldMkLst xmlns:pc="http://schemas.microsoft.com/office/powerpoint/2013/main/command">
      <pc:docMk/>
      <pc:sldMk cId="3143055359" sldId="286"/>
    </pc:sldMkLst>
    <p188:txBody>
      <a:bodyPr/>
      <a:lstStyle/>
      <a:p>
        <a:r>
          <a:rPr lang="en-GB"/>
          <a:t>Words to come up for rap left to right with a progressive transition</a:t>
        </a:r>
      </a:p>
    </p188:txBody>
  </p188:cm>
</p188:cmLst>
</file>

<file path=ppt/comments/modernComment_128_2BCC12CA.xml><?xml version="1.0" encoding="utf-8"?>
<p188:cmLst xmlns:a="http://schemas.openxmlformats.org/drawingml/2006/main" xmlns:r="http://schemas.openxmlformats.org/officeDocument/2006/relationships" xmlns:p188="http://schemas.microsoft.com/office/powerpoint/2018/8/main">
  <p188:cm id="{67582006-F86B-4457-A0A9-4E8411658BAE}"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734794442" sldId="296"/>
      <ac:picMk id="13" creationId="{65B5ECDC-23C5-415B-A765-F75561090A75}"/>
    </ac:deMkLst>
    <p188:txBody>
      <a:bodyPr/>
      <a:lstStyle/>
      <a:p>
        <a:r>
          <a:rPr lang="en-GB"/>
          <a:t>Picture is going to change (still awaiting)
</a:t>
        </a:r>
      </a:p>
    </p188:txBody>
  </p188:cm>
  <p188:cm id="{06DEBC64-5C2D-49F9-BC8A-A256D5EE1A56}" authorId="{7AC4671C-CA1C-060E-2172-A839376DA7B5}" created="2022-05-06T02:16:48.179">
    <ac:deMkLst xmlns:ac="http://schemas.microsoft.com/office/drawing/2013/main/command">
      <pc:docMk xmlns:pc="http://schemas.microsoft.com/office/powerpoint/2013/main/command"/>
      <pc:sldMk xmlns:pc="http://schemas.microsoft.com/office/powerpoint/2013/main/command" cId="734794442" sldId="296"/>
      <ac:picMk id="11266" creationId="{1F270E52-B822-4A26-8A73-E127E953144E}"/>
    </ac:deMkLst>
    <p188:txBody>
      <a:bodyPr/>
      <a:lstStyle/>
      <a:p>
        <a:r>
          <a:rPr lang="en-GB"/>
          <a:t>Audio clip to be inserted - in progress</a:t>
        </a:r>
      </a:p>
    </p188:txBody>
  </p188:cm>
  <p188:cm id="{4E9F18DE-5765-408A-A82B-2FB5CFF65C36}" authorId="{7AC4671C-CA1C-060E-2172-A839376DA7B5}" created="2022-05-06T02:23:03.599">
    <pc:sldMkLst xmlns:pc="http://schemas.microsoft.com/office/powerpoint/2013/main/command">
      <pc:docMk/>
      <pc:sldMk cId="1018475068" sldId="287"/>
    </pc:sldMkLst>
    <p188:txBody>
      <a:bodyPr/>
      <a:lstStyle/>
      <a:p>
        <a:r>
          <a:rPr lang="en-GB"/>
          <a:t>Page to stay the same for 25/26/27/28 but the lines are the only thing that is to change</a:t>
        </a:r>
      </a:p>
    </p188:txBody>
  </p188:cm>
  <p188:cm id="{59DD3163-2C3F-450F-905B-DFC026BFFB17}" authorId="{7AC4671C-CA1C-060E-2172-A839376DA7B5}" created="2022-05-06T02:30:34.231">
    <pc:sldMkLst xmlns:pc="http://schemas.microsoft.com/office/powerpoint/2013/main/command">
      <pc:docMk/>
      <pc:sldMk cId="1018475068" sldId="287"/>
    </pc:sldMkLst>
    <p188:txBody>
      <a:bodyPr/>
      <a:lstStyle/>
      <a:p>
        <a:r>
          <a:rPr lang="en-GB"/>
          <a:t>Words to come up for rap left to right with a progressive transition</a:t>
        </a:r>
      </a:p>
    </p188:txBody>
  </p188:cm>
</p188:cmLst>
</file>

<file path=ppt/comments/modernComment_129_34EE0B42.xml><?xml version="1.0" encoding="utf-8"?>
<p188:cmLst xmlns:a="http://schemas.openxmlformats.org/drawingml/2006/main" xmlns:r="http://schemas.openxmlformats.org/officeDocument/2006/relationships" xmlns:p188="http://schemas.microsoft.com/office/powerpoint/2018/8/main">
  <p188:cm id="{10450654-CC25-4B3D-8E50-68D9003B10B9}"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888015682" sldId="297"/>
      <ac:picMk id="13" creationId="{65B5ECDC-23C5-415B-A765-F75561090A75}"/>
    </ac:deMkLst>
    <p188:txBody>
      <a:bodyPr/>
      <a:lstStyle/>
      <a:p>
        <a:r>
          <a:rPr lang="en-GB"/>
          <a:t>Picture is going to change (still awaiting)
</a:t>
        </a:r>
      </a:p>
    </p188:txBody>
  </p188:cm>
  <p188:cm id="{A9184756-B5BD-42B3-ADE4-3EE7B43B6A21}" authorId="{7AC4671C-CA1C-060E-2172-A839376DA7B5}" created="2022-05-06T02:16:48.179">
    <ac:deMkLst xmlns:ac="http://schemas.microsoft.com/office/drawing/2013/main/command">
      <pc:docMk xmlns:pc="http://schemas.microsoft.com/office/powerpoint/2013/main/command"/>
      <pc:sldMk xmlns:pc="http://schemas.microsoft.com/office/powerpoint/2013/main/command" cId="888015682" sldId="297"/>
      <ac:picMk id="11266" creationId="{1F270E52-B822-4A26-8A73-E127E953144E}"/>
    </ac:deMkLst>
    <p188:txBody>
      <a:bodyPr/>
      <a:lstStyle/>
      <a:p>
        <a:r>
          <a:rPr lang="en-GB"/>
          <a:t>Audio clip to be inserted - in progress</a:t>
        </a:r>
      </a:p>
    </p188:txBody>
  </p188:cm>
  <p188:cm id="{B0BD8809-0492-4B9C-85DA-3CD6AEF13430}" authorId="{7AC4671C-CA1C-060E-2172-A839376DA7B5}" created="2022-05-06T02:23:07.444">
    <pc:sldMkLst xmlns:pc="http://schemas.microsoft.com/office/powerpoint/2013/main/command">
      <pc:docMk/>
      <pc:sldMk cId="3507318751" sldId="288"/>
    </pc:sldMkLst>
    <p188:txBody>
      <a:bodyPr/>
      <a:lstStyle/>
      <a:p>
        <a:r>
          <a:rPr lang="en-GB"/>
          <a:t>Page to stay the same for 25/26/27/28 but the lines are the only thing that is to change</a:t>
        </a:r>
      </a:p>
    </p188:txBody>
  </p188:cm>
  <p188:cm id="{4315FB62-C9C3-4327-870E-B6E6BDA9FAAD}" authorId="{7AC4671C-CA1C-060E-2172-A839376DA7B5}" created="2022-05-06T02:30:39.788">
    <pc:sldMkLst xmlns:pc="http://schemas.microsoft.com/office/powerpoint/2013/main/command">
      <pc:docMk/>
      <pc:sldMk cId="3507318751" sldId="288"/>
    </pc:sldMkLst>
    <p188:txBody>
      <a:bodyPr/>
      <a:lstStyle/>
      <a:p>
        <a:r>
          <a:rPr lang="en-GB"/>
          <a:t>Words to come up for rap left to right with a progressive transition</a:t>
        </a:r>
      </a:p>
    </p188:txBody>
  </p188:cm>
</p188:cmLst>
</file>

<file path=ppt/comments/modernComment_12D_16410911.xml><?xml version="1.0" encoding="utf-8"?>
<p188:cmLst xmlns:a="http://schemas.openxmlformats.org/drawingml/2006/main" xmlns:r="http://schemas.openxmlformats.org/officeDocument/2006/relationships" xmlns:p188="http://schemas.microsoft.com/office/powerpoint/2018/8/main">
  <p188:cm id="{954529E4-F799-4C24-8ED5-F37D816ED0D5}"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2112749701" sldId="292"/>
      <ac:picMk id="13" creationId="{65B5ECDC-23C5-415B-A765-F75561090A75}"/>
    </ac:deMkLst>
    <p188:txBody>
      <a:bodyPr/>
      <a:lstStyle/>
      <a:p>
        <a:r>
          <a:rPr lang="en-GB"/>
          <a:t>Picture is going to change (still awaiting)
</a:t>
        </a:r>
      </a:p>
    </p188:txBody>
  </p188:cm>
</p188:cmLst>
</file>

<file path=ppt/comments/modernComment_12E_8D8F0E.xml><?xml version="1.0" encoding="utf-8"?>
<p188:cmLst xmlns:a="http://schemas.openxmlformats.org/drawingml/2006/main" xmlns:r="http://schemas.openxmlformats.org/officeDocument/2006/relationships" xmlns:p188="http://schemas.microsoft.com/office/powerpoint/2018/8/main">
  <p188:cm id="{0B22A62B-8986-4835-B05B-48D1B267DB4D}"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2628935070" sldId="293"/>
      <ac:picMk id="13" creationId="{65B5ECDC-23C5-415B-A765-F75561090A75}"/>
    </ac:deMkLst>
    <p188:txBody>
      <a:bodyPr/>
      <a:lstStyle/>
      <a:p>
        <a:r>
          <a:rPr lang="en-GB"/>
          <a:t>Picture is going to change (still awaiting)
</a:t>
        </a:r>
      </a:p>
    </p188:txBody>
  </p188:cm>
  <p188:cm id="{AD0A4C90-FBA6-4996-99C2-1FDB6FBC6FE8}" authorId="{7AC4671C-CA1C-060E-2172-A839376DA7B5}" created="2022-05-06T02:16:48.179">
    <ac:deMkLst xmlns:ac="http://schemas.microsoft.com/office/drawing/2013/main/command">
      <pc:docMk xmlns:pc="http://schemas.microsoft.com/office/powerpoint/2013/main/command"/>
      <pc:sldMk xmlns:pc="http://schemas.microsoft.com/office/powerpoint/2013/main/command" cId="9277198" sldId="302"/>
      <ac:picMk id="11266" creationId="{1F270E52-B822-4A26-8A73-E127E953144E}"/>
    </ac:deMkLst>
    <p188:txBody>
      <a:bodyPr/>
      <a:lstStyle/>
      <a:p>
        <a:r>
          <a:rPr lang="en-GB"/>
          <a:t>Audio clip to be inserted - in progress</a:t>
        </a:r>
      </a:p>
    </p188:txBody>
  </p188:cm>
</p188:cmLst>
</file>

<file path=ppt/comments/modernComment_12F_D8B25216.xml><?xml version="1.0" encoding="utf-8"?>
<p188:cmLst xmlns:a="http://schemas.openxmlformats.org/drawingml/2006/main" xmlns:r="http://schemas.openxmlformats.org/officeDocument/2006/relationships" xmlns:p188="http://schemas.microsoft.com/office/powerpoint/2018/8/main">
  <p188:cm id="{C978C7CA-8738-406B-B287-D09D9F954191}"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454874804" sldId="294"/>
      <ac:picMk id="13" creationId="{65B5ECDC-23C5-415B-A765-F75561090A75}"/>
    </ac:deMkLst>
    <p188:txBody>
      <a:bodyPr/>
      <a:lstStyle/>
      <a:p>
        <a:r>
          <a:rPr lang="en-GB"/>
          <a:t>Picture is going to change (still awaiting)
</a:t>
        </a:r>
      </a:p>
    </p188:txBody>
  </p188:cm>
  <p188:cm id="{8E9CF882-1C72-41AE-998C-25E4747B959C}" authorId="{7AC4671C-CA1C-060E-2172-A839376DA7B5}" created="2022-05-06T02:16:48.179">
    <ac:deMkLst xmlns:ac="http://schemas.microsoft.com/office/drawing/2013/main/command">
      <pc:docMk xmlns:pc="http://schemas.microsoft.com/office/powerpoint/2013/main/command"/>
      <pc:sldMk xmlns:pc="http://schemas.microsoft.com/office/powerpoint/2013/main/command" cId="3635565078" sldId="303"/>
      <ac:picMk id="11266" creationId="{1F270E52-B822-4A26-8A73-E127E953144E}"/>
    </ac:deMkLst>
    <p188:txBody>
      <a:bodyPr/>
      <a:lstStyle/>
      <a:p>
        <a:r>
          <a:rPr lang="en-GB"/>
          <a:t>Audio clip to be inserted - in progress</a:t>
        </a:r>
      </a:p>
    </p188:txBody>
  </p188:cm>
  <p188:cm id="{AD5A712B-D15E-417E-957E-4A353699DBEA}" authorId="{7AC4671C-CA1C-060E-2172-A839376DA7B5}" created="2022-05-06T02:22:52.132">
    <pc:sldMkLst xmlns:pc="http://schemas.microsoft.com/office/powerpoint/2013/main/command">
      <pc:docMk/>
      <pc:sldMk cId="3705349006" sldId="285"/>
    </pc:sldMkLst>
    <p188:txBody>
      <a:bodyPr/>
      <a:lstStyle/>
      <a:p>
        <a:r>
          <a:rPr lang="en-GB"/>
          <a:t>Page to stay the same for 25/26/27/28 but the lines are the only thing that is to change</a:t>
        </a:r>
      </a:p>
    </p188:txBody>
  </p188:cm>
  <p188:cm id="{0FF68FBD-443E-4462-8986-7E58C6442856}" authorId="{7AC4671C-CA1C-060E-2172-A839376DA7B5}" created="2022-05-06T02:30:21.813">
    <ac:deMkLst xmlns:ac="http://schemas.microsoft.com/office/drawing/2013/main/command">
      <pc:docMk xmlns:pc="http://schemas.microsoft.com/office/powerpoint/2013/main/command"/>
      <pc:sldMk xmlns:pc="http://schemas.microsoft.com/office/powerpoint/2013/main/command" cId="3635565078" sldId="303"/>
      <ac:spMk id="10" creationId="{2F30CF40-005C-4021-B576-C72BD69A0AE5}"/>
    </ac:deMkLst>
    <p188:txBody>
      <a:bodyPr/>
      <a:lstStyle/>
      <a:p>
        <a:r>
          <a:rPr lang="en-GB"/>
          <a:t>Words to come up for rap left to right with a progressive transition</a:t>
        </a:r>
      </a:p>
    </p188:txBody>
  </p188:cm>
</p188:cmLst>
</file>

<file path=ppt/comments/modernComment_130_72D98CE4.xml><?xml version="1.0" encoding="utf-8"?>
<p188:cmLst xmlns:a="http://schemas.openxmlformats.org/drawingml/2006/main" xmlns:r="http://schemas.openxmlformats.org/officeDocument/2006/relationships" xmlns:p188="http://schemas.microsoft.com/office/powerpoint/2018/8/main">
  <p188:cm id="{3F15D706-492C-4994-A9AB-ED3F6F5729FC}"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3788300768" sldId="295"/>
      <ac:picMk id="13" creationId="{65B5ECDC-23C5-415B-A765-F75561090A75}"/>
    </ac:deMkLst>
    <p188:txBody>
      <a:bodyPr/>
      <a:lstStyle/>
      <a:p>
        <a:r>
          <a:rPr lang="en-GB"/>
          <a:t>Picture is going to change (still awaiting)
</a:t>
        </a:r>
      </a:p>
    </p188:txBody>
  </p188:cm>
  <p188:cm id="{08F6B29C-DDF4-40FA-9F1C-7ACE34AB4605}" authorId="{7AC4671C-CA1C-060E-2172-A839376DA7B5}" created="2022-05-06T02:16:48.179">
    <ac:deMkLst xmlns:ac="http://schemas.microsoft.com/office/drawing/2013/main/command">
      <pc:docMk xmlns:pc="http://schemas.microsoft.com/office/powerpoint/2013/main/command"/>
      <pc:sldMk xmlns:pc="http://schemas.microsoft.com/office/powerpoint/2013/main/command" cId="1926860004" sldId="304"/>
      <ac:picMk id="11266" creationId="{1F270E52-B822-4A26-8A73-E127E953144E}"/>
    </ac:deMkLst>
    <p188:txBody>
      <a:bodyPr/>
      <a:lstStyle/>
      <a:p>
        <a:r>
          <a:rPr lang="en-GB"/>
          <a:t>Audio clip to be inserted - in progress</a:t>
        </a:r>
      </a:p>
    </p188:txBody>
  </p188:cm>
  <p188:cm id="{3B547CD9-3A96-4390-B4CA-953918361AE3}" authorId="{7AC4671C-CA1C-060E-2172-A839376DA7B5}" created="2022-05-06T02:22:59.127">
    <pc:sldMkLst xmlns:pc="http://schemas.microsoft.com/office/powerpoint/2013/main/command">
      <pc:docMk/>
      <pc:sldMk cId="3143055359" sldId="286"/>
    </pc:sldMkLst>
    <p188:txBody>
      <a:bodyPr/>
      <a:lstStyle/>
      <a:p>
        <a:r>
          <a:rPr lang="en-GB"/>
          <a:t>Page to stay the same for 25/26/27/28 but the lines are the only thing that is to change</a:t>
        </a:r>
      </a:p>
    </p188:txBody>
  </p188:cm>
  <p188:cm id="{A243497D-B971-4336-9557-235B197507B5}" authorId="{7AC4671C-CA1C-060E-2172-A839376DA7B5}" created="2022-05-06T02:30:27.958">
    <pc:sldMkLst xmlns:pc="http://schemas.microsoft.com/office/powerpoint/2013/main/command">
      <pc:docMk/>
      <pc:sldMk cId="3143055359" sldId="286"/>
    </pc:sldMkLst>
    <p188:txBody>
      <a:bodyPr/>
      <a:lstStyle/>
      <a:p>
        <a:r>
          <a:rPr lang="en-GB"/>
          <a:t>Words to come up for rap left to right with a progressive transition</a:t>
        </a:r>
      </a:p>
    </p188:txBody>
  </p188:cm>
</p188:cmLst>
</file>

<file path=ppt/comments/modernComment_131_2822486D.xml><?xml version="1.0" encoding="utf-8"?>
<p188:cmLst xmlns:a="http://schemas.openxmlformats.org/drawingml/2006/main" xmlns:r="http://schemas.openxmlformats.org/officeDocument/2006/relationships" xmlns:p188="http://schemas.microsoft.com/office/powerpoint/2018/8/main">
  <p188:cm id="{FAB0AF85-7B3D-43EF-A9D9-D2D5C99CD930}"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734794442" sldId="296"/>
      <ac:picMk id="13" creationId="{65B5ECDC-23C5-415B-A765-F75561090A75}"/>
    </ac:deMkLst>
    <p188:txBody>
      <a:bodyPr/>
      <a:lstStyle/>
      <a:p>
        <a:r>
          <a:rPr lang="en-GB"/>
          <a:t>Picture is going to change (still awaiting)
</a:t>
        </a:r>
      </a:p>
    </p188:txBody>
  </p188:cm>
  <p188:cm id="{17EF1405-270C-4E64-BA0B-2B0AB9E11DEC}" authorId="{7AC4671C-CA1C-060E-2172-A839376DA7B5}" created="2022-05-06T02:16:48.179">
    <ac:deMkLst xmlns:ac="http://schemas.microsoft.com/office/drawing/2013/main/command">
      <pc:docMk xmlns:pc="http://schemas.microsoft.com/office/powerpoint/2013/main/command"/>
      <pc:sldMk xmlns:pc="http://schemas.microsoft.com/office/powerpoint/2013/main/command" cId="673335405" sldId="305"/>
      <ac:picMk id="11266" creationId="{1F270E52-B822-4A26-8A73-E127E953144E}"/>
    </ac:deMkLst>
    <p188:txBody>
      <a:bodyPr/>
      <a:lstStyle/>
      <a:p>
        <a:r>
          <a:rPr lang="en-GB"/>
          <a:t>Audio clip to be inserted - in progress</a:t>
        </a:r>
      </a:p>
    </p188:txBody>
  </p188:cm>
  <p188:cm id="{EFA10646-6EDE-444F-98CD-133DA96F1C29}" authorId="{7AC4671C-CA1C-060E-2172-A839376DA7B5}" created="2022-05-06T02:23:03.599">
    <pc:sldMkLst xmlns:pc="http://schemas.microsoft.com/office/powerpoint/2013/main/command">
      <pc:docMk/>
      <pc:sldMk cId="1018475068" sldId="287"/>
    </pc:sldMkLst>
    <p188:txBody>
      <a:bodyPr/>
      <a:lstStyle/>
      <a:p>
        <a:r>
          <a:rPr lang="en-GB"/>
          <a:t>Page to stay the same for 25/26/27/28 but the lines are the only thing that is to change</a:t>
        </a:r>
      </a:p>
    </p188:txBody>
  </p188:cm>
  <p188:cm id="{9779430F-F468-477E-95C0-8C2D9583918D}" authorId="{7AC4671C-CA1C-060E-2172-A839376DA7B5}" created="2022-05-06T02:30:34.231">
    <pc:sldMkLst xmlns:pc="http://schemas.microsoft.com/office/powerpoint/2013/main/command">
      <pc:docMk/>
      <pc:sldMk cId="1018475068" sldId="287"/>
    </pc:sldMkLst>
    <p188:txBody>
      <a:bodyPr/>
      <a:lstStyle/>
      <a:p>
        <a:r>
          <a:rPr lang="en-GB"/>
          <a:t>Words to come up for rap left to right with a progressive transition</a:t>
        </a:r>
      </a:p>
    </p188:txBody>
  </p188:cm>
</p188:cmLst>
</file>

<file path=ppt/comments/modernComment_132_7BAA5494.xml><?xml version="1.0" encoding="utf-8"?>
<p188:cmLst xmlns:a="http://schemas.openxmlformats.org/drawingml/2006/main" xmlns:r="http://schemas.openxmlformats.org/officeDocument/2006/relationships" xmlns:p188="http://schemas.microsoft.com/office/powerpoint/2018/8/main">
  <p188:cm id="{116ECD8B-1E82-4DE3-AFF3-5461EB359200}"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888015682" sldId="297"/>
      <ac:picMk id="13" creationId="{65B5ECDC-23C5-415B-A765-F75561090A75}"/>
    </ac:deMkLst>
    <p188:txBody>
      <a:bodyPr/>
      <a:lstStyle/>
      <a:p>
        <a:r>
          <a:rPr lang="en-GB"/>
          <a:t>Picture is going to change (still awaiting)
</a:t>
        </a:r>
      </a:p>
    </p188:txBody>
  </p188:cm>
  <p188:cm id="{8999B33F-2308-48FC-8B22-F96D447F4714}" authorId="{7AC4671C-CA1C-060E-2172-A839376DA7B5}" created="2022-05-06T02:16:48.179">
    <ac:deMkLst xmlns:ac="http://schemas.microsoft.com/office/drawing/2013/main/command">
      <pc:docMk xmlns:pc="http://schemas.microsoft.com/office/powerpoint/2013/main/command"/>
      <pc:sldMk xmlns:pc="http://schemas.microsoft.com/office/powerpoint/2013/main/command" cId="2074760340" sldId="306"/>
      <ac:picMk id="11266" creationId="{1F270E52-B822-4A26-8A73-E127E953144E}"/>
    </ac:deMkLst>
    <p188:txBody>
      <a:bodyPr/>
      <a:lstStyle/>
      <a:p>
        <a:r>
          <a:rPr lang="en-GB"/>
          <a:t>Audio clip to be inserted - in progress</a:t>
        </a:r>
      </a:p>
    </p188:txBody>
  </p188:cm>
  <p188:cm id="{39690497-304D-4FA5-A478-5CC38EFE63DC}" authorId="{7AC4671C-CA1C-060E-2172-A839376DA7B5}" created="2022-05-06T02:23:07.444">
    <pc:sldMkLst xmlns:pc="http://schemas.microsoft.com/office/powerpoint/2013/main/command">
      <pc:docMk/>
      <pc:sldMk cId="3507318751" sldId="288"/>
    </pc:sldMkLst>
    <p188:txBody>
      <a:bodyPr/>
      <a:lstStyle/>
      <a:p>
        <a:r>
          <a:rPr lang="en-GB"/>
          <a:t>Page to stay the same for 25/26/27/28 but the lines are the only thing that is to change</a:t>
        </a:r>
      </a:p>
    </p188:txBody>
  </p188:cm>
  <p188:cm id="{5DC89498-F637-4A91-9829-34F67F7A2D24}" authorId="{7AC4671C-CA1C-060E-2172-A839376DA7B5}" created="2022-05-06T02:30:39.788">
    <pc:sldMkLst xmlns:pc="http://schemas.microsoft.com/office/powerpoint/2013/main/command">
      <pc:docMk/>
      <pc:sldMk cId="3507318751" sldId="288"/>
    </pc:sldMkLst>
    <p188:txBody>
      <a:bodyPr/>
      <a:lstStyle/>
      <a:p>
        <a:r>
          <a:rPr lang="en-GB"/>
          <a:t>Words to come up for rap left to right with a progressive transition</a:t>
        </a:r>
      </a:p>
    </p188:txBody>
  </p188:cm>
</p188:cmLst>
</file>

<file path=ppt/comments/modernComment_136_8C41D17E.xml><?xml version="1.0" encoding="utf-8"?>
<p188:cmLst xmlns:a="http://schemas.openxmlformats.org/drawingml/2006/main" xmlns:r="http://schemas.openxmlformats.org/officeDocument/2006/relationships" xmlns:p188="http://schemas.microsoft.com/office/powerpoint/2018/8/main">
  <p188:cm id="{A627E675-3518-45CA-B0B7-2A958292CC6E}" authorId="{7AC4671C-CA1C-060E-2172-A839376DA7B5}" created="2022-05-06T03:26:41.726">
    <ac:deMkLst xmlns:ac="http://schemas.microsoft.com/office/drawing/2013/main/command">
      <pc:docMk xmlns:pc="http://schemas.microsoft.com/office/powerpoint/2013/main/command"/>
      <pc:sldMk xmlns:pc="http://schemas.microsoft.com/office/powerpoint/2013/main/command" cId="2353123710" sldId="310"/>
      <ac:picMk id="13" creationId="{589E64FC-428F-4CCF-95BD-068091024E51}"/>
    </ac:deMkLst>
    <p188:txBody>
      <a:bodyPr/>
      <a:lstStyle/>
      <a:p>
        <a:r>
          <a:rPr lang="en-GB"/>
          <a:t>Audio clip to be added (in progress)
</a:t>
        </a:r>
      </a:p>
    </p188:txBody>
  </p188:cm>
  <p188:cm id="{C5E80E35-AD8D-4DDA-8359-95834F662F90}" authorId="{7AC4671C-CA1C-060E-2172-A839376DA7B5}" created="2022-05-21T17:00:12.315">
    <pc:sldMkLst xmlns:pc="http://schemas.microsoft.com/office/powerpoint/2013/main/command">
      <pc:docMk/>
      <pc:sldMk cId="2353123710" sldId="310"/>
    </pc:sldMkLst>
    <p188:txBody>
      <a:bodyPr/>
      <a:lstStyle/>
      <a:p>
        <a:r>
          <a:rPr lang="en-GB"/>
          <a:t>Answers TBC when the audio comes. </a:t>
        </a:r>
      </a:p>
    </p188:txBody>
  </p188:cm>
</p188:cmLst>
</file>

<file path=ppt/comments/modernComment_137_95903456.xml><?xml version="1.0" encoding="utf-8"?>
<p188:cmLst xmlns:a="http://schemas.openxmlformats.org/drawingml/2006/main" xmlns:r="http://schemas.openxmlformats.org/officeDocument/2006/relationships" xmlns:p188="http://schemas.microsoft.com/office/powerpoint/2018/8/main">
  <p188:cm id="{19BF6C58-C97A-4402-9614-140DCA6D7608}" authorId="{7AC4671C-CA1C-060E-2172-A839376DA7B5}" created="2022-05-06T03:26:41.726">
    <ac:deMkLst xmlns:ac="http://schemas.microsoft.com/office/drawing/2013/main/command">
      <pc:docMk xmlns:pc="http://schemas.microsoft.com/office/powerpoint/2013/main/command"/>
      <pc:sldMk xmlns:pc="http://schemas.microsoft.com/office/powerpoint/2013/main/command" cId="2509255766" sldId="311"/>
      <ac:picMk id="13" creationId="{589E64FC-428F-4CCF-95BD-068091024E51}"/>
    </ac:deMkLst>
    <p188:txBody>
      <a:bodyPr/>
      <a:lstStyle/>
      <a:p>
        <a:r>
          <a:rPr lang="en-GB"/>
          <a:t>Audio clip to be added (in progress)
</a:t>
        </a:r>
      </a:p>
    </p188:txBody>
  </p188:cm>
  <p188:cm id="{D5E504B9-5CD7-4F73-8233-D9A006843527}" authorId="{7AC4671C-CA1C-060E-2172-A839376DA7B5}" created="2022-05-21T17:00:16.899">
    <pc:sldMkLst xmlns:pc="http://schemas.microsoft.com/office/powerpoint/2013/main/command">
      <pc:docMk/>
      <pc:sldMk cId="2509255766" sldId="311"/>
    </pc:sldMkLst>
    <p188:txBody>
      <a:bodyPr/>
      <a:lstStyle/>
      <a:p>
        <a:r>
          <a:rPr lang="en-GB"/>
          <a:t>Answers TBC when the audio comes. </a:t>
        </a:r>
      </a:p>
    </p188:txBody>
  </p188:cm>
</p188:cmLst>
</file>

<file path=ppt/comments/modernComment_138_49AD65DA.xml><?xml version="1.0" encoding="utf-8"?>
<p188:cmLst xmlns:a="http://schemas.openxmlformats.org/drawingml/2006/main" xmlns:r="http://schemas.openxmlformats.org/officeDocument/2006/relationships" xmlns:p188="http://schemas.microsoft.com/office/powerpoint/2018/8/main">
  <p188:cm id="{007E6847-066D-4929-9114-1AE625635732}" authorId="{7AC4671C-CA1C-060E-2172-A839376DA7B5}" created="2022-05-06T03:26:41.726">
    <ac:deMkLst xmlns:ac="http://schemas.microsoft.com/office/drawing/2013/main/command">
      <pc:docMk xmlns:pc="http://schemas.microsoft.com/office/powerpoint/2013/main/command"/>
      <pc:sldMk xmlns:pc="http://schemas.microsoft.com/office/powerpoint/2013/main/command" cId="1236100570" sldId="312"/>
      <ac:picMk id="13" creationId="{589E64FC-428F-4CCF-95BD-068091024E51}"/>
    </ac:deMkLst>
    <p188:txBody>
      <a:bodyPr/>
      <a:lstStyle/>
      <a:p>
        <a:r>
          <a:rPr lang="en-GB"/>
          <a:t>Audio clip to be added (in progress)
</a:t>
        </a:r>
      </a:p>
    </p188:txBody>
  </p188:cm>
  <p188:cm id="{D54D9EE7-5EBC-44F2-9724-B14CD42F5064}" authorId="{7AC4671C-CA1C-060E-2172-A839376DA7B5}" created="2022-05-21T17:00:20.753">
    <pc:sldMkLst xmlns:pc="http://schemas.microsoft.com/office/powerpoint/2013/main/command">
      <pc:docMk/>
      <pc:sldMk cId="1236100570" sldId="312"/>
    </pc:sldMkLst>
    <p188:txBody>
      <a:bodyPr/>
      <a:lstStyle/>
      <a:p>
        <a:r>
          <a:rPr lang="en-GB"/>
          <a:t>Answers TBC when the audio comes. </a:t>
        </a:r>
      </a:p>
    </p188:txBody>
  </p188:cm>
</p188:cmLst>
</file>

<file path=ppt/comments/modernComment_139_9F5AC241.xml><?xml version="1.0" encoding="utf-8"?>
<p188:cmLst xmlns:a="http://schemas.openxmlformats.org/drawingml/2006/main" xmlns:r="http://schemas.openxmlformats.org/officeDocument/2006/relationships" xmlns:p188="http://schemas.microsoft.com/office/powerpoint/2018/8/main">
  <p188:cm id="{0A431629-374E-4AAD-9F2D-B071DDEED7E8}" authorId="{7AC4671C-CA1C-060E-2172-A839376DA7B5}" created="2022-05-06T03:26:41.726">
    <ac:deMkLst xmlns:ac="http://schemas.microsoft.com/office/drawing/2013/main/command">
      <pc:docMk xmlns:pc="http://schemas.microsoft.com/office/powerpoint/2013/main/command"/>
      <pc:sldMk xmlns:pc="http://schemas.microsoft.com/office/powerpoint/2013/main/command" cId="2673525313" sldId="313"/>
      <ac:picMk id="13" creationId="{589E64FC-428F-4CCF-95BD-068091024E51}"/>
    </ac:deMkLst>
    <p188:txBody>
      <a:bodyPr/>
      <a:lstStyle/>
      <a:p>
        <a:r>
          <a:rPr lang="en-GB"/>
          <a:t>Audio clip to be added (in progress)
</a:t>
        </a:r>
      </a:p>
    </p188:txBody>
  </p188:cm>
  <p188:cm id="{F1EF9253-EB92-46EC-8AEE-E70E243C39BB}" authorId="{7AC4671C-CA1C-060E-2172-A839376DA7B5}" created="2022-05-21T17:00:25.392">
    <pc:sldMkLst xmlns:pc="http://schemas.microsoft.com/office/powerpoint/2013/main/command">
      <pc:docMk/>
      <pc:sldMk cId="2673525313" sldId="313"/>
    </pc:sldMkLst>
    <p188:txBody>
      <a:bodyPr/>
      <a:lstStyle/>
      <a:p>
        <a:r>
          <a:rPr lang="en-GB"/>
          <a:t>Answers TBC when the audio comes. </a:t>
        </a:r>
      </a:p>
    </p188:txBody>
  </p188:cm>
</p188:cmLst>
</file>

<file path=ppt/comments/modernComment_13A_6347FA65.xml><?xml version="1.0" encoding="utf-8"?>
<p188:cmLst xmlns:a="http://schemas.openxmlformats.org/drawingml/2006/main" xmlns:r="http://schemas.openxmlformats.org/officeDocument/2006/relationships" xmlns:p188="http://schemas.microsoft.com/office/powerpoint/2018/8/main">
  <p188:cm id="{AA49F52B-D7F4-4C09-8AD0-BB61B6680231}" authorId="{7AC4671C-CA1C-060E-2172-A839376DA7B5}" created="2022-05-06T03:26:41.726">
    <ac:deMkLst xmlns:ac="http://schemas.microsoft.com/office/drawing/2013/main/command">
      <pc:docMk xmlns:pc="http://schemas.microsoft.com/office/powerpoint/2013/main/command"/>
      <pc:sldMk xmlns:pc="http://schemas.microsoft.com/office/powerpoint/2013/main/command" cId="1665661541" sldId="314"/>
      <ac:picMk id="13" creationId="{589E64FC-428F-4CCF-95BD-068091024E51}"/>
    </ac:deMkLst>
    <p188:txBody>
      <a:bodyPr/>
      <a:lstStyle/>
      <a:p>
        <a:r>
          <a:rPr lang="en-GB"/>
          <a:t>Audio clip to be added (in progress)
</a:t>
        </a:r>
      </a:p>
    </p188:txBody>
  </p188:cm>
  <p188:cm id="{02C109DE-296A-4D27-A784-79E931AADCFA}" authorId="{7AC4671C-CA1C-060E-2172-A839376DA7B5}" created="2022-05-21T17:00:31.308">
    <pc:sldMkLst xmlns:pc="http://schemas.microsoft.com/office/powerpoint/2013/main/command">
      <pc:docMk/>
      <pc:sldMk cId="1665661541" sldId="314"/>
    </pc:sldMkLst>
    <p188:txBody>
      <a:bodyPr/>
      <a:lstStyle/>
      <a:p>
        <a:r>
          <a:rPr lang="en-GB"/>
          <a:t>Answers TBC when the audio comes. </a:t>
        </a:r>
      </a:p>
    </p188:txBody>
  </p188:cm>
</p188:cmLst>
</file>

<file path=ppt/comments/modernComment_13F_4C22C16D.xml><?xml version="1.0" encoding="utf-8"?>
<p188:cmLst xmlns:a="http://schemas.openxmlformats.org/drawingml/2006/main" xmlns:r="http://schemas.openxmlformats.org/officeDocument/2006/relationships" xmlns:p188="http://schemas.microsoft.com/office/powerpoint/2018/8/main">
  <p188:cm id="{7751BDA4-712D-4A32-9910-0860AD67AA2A}" authorId="{7AC4671C-CA1C-060E-2172-A839376DA7B5}" created="2022-05-21T17:04:30.239">
    <pc:sldMkLst xmlns:pc="http://schemas.microsoft.com/office/powerpoint/2013/main/command">
      <pc:docMk/>
      <pc:sldMk cId="1277346157" sldId="319"/>
    </pc:sldMkLst>
    <p188:txBody>
      <a:bodyPr/>
      <a:lstStyle/>
      <a:p>
        <a:r>
          <a:rPr lang="en-GB"/>
          <a:t>Answers: 
1. chair 
2. pair
3. nightmare
4. care
5. glad
6. mad
7. dad
8. lad 
9. time
10. nine
11. shine
12. divine 
13. shocked
14. knocked 
15. locked 
16. hopped</a:t>
        </a:r>
      </a:p>
    </p188:txBody>
  </p188:cm>
</p188:cmLst>
</file>

<file path=ppt/comments/modernComment_146_B8ADD367.xml><?xml version="1.0" encoding="utf-8"?>
<p188:cmLst xmlns:a="http://schemas.openxmlformats.org/drawingml/2006/main" xmlns:r="http://schemas.openxmlformats.org/officeDocument/2006/relationships" xmlns:p188="http://schemas.microsoft.com/office/powerpoint/2018/8/main">
  <p188:cm id="{550D79C2-A5E7-496E-92F5-AD274FD85AA2}" authorId="{7AC4671C-CA1C-060E-2172-A839376DA7B5}" created="2022-05-06T14:17:41.677">
    <ac:deMkLst xmlns:ac="http://schemas.microsoft.com/office/drawing/2013/main/command">
      <pc:docMk xmlns:pc="http://schemas.microsoft.com/office/powerpoint/2013/main/command"/>
      <pc:sldMk xmlns:pc="http://schemas.microsoft.com/office/powerpoint/2013/main/command" cId="3098399591" sldId="326"/>
      <ac:picMk id="5" creationId="{3F3285CA-BE1C-4271-AFB3-859EE9994C5B}"/>
    </ac:deMkLst>
    <p188:txBody>
      <a:bodyPr/>
      <a:lstStyle/>
      <a:p>
        <a:r>
          <a:rPr lang="en-GB"/>
          <a:t>See next slide
</a:t>
        </a:r>
      </a:p>
    </p188:txBody>
  </p188:cm>
</p188:cmLst>
</file>

<file path=ppt/comments/modernComment_147_47D7F944.xml><?xml version="1.0" encoding="utf-8"?>
<p188:cmLst xmlns:a="http://schemas.openxmlformats.org/drawingml/2006/main" xmlns:r="http://schemas.openxmlformats.org/officeDocument/2006/relationships" xmlns:p188="http://schemas.microsoft.com/office/powerpoint/2018/8/main">
  <p188:cm id="{C582E5CC-CEBD-4FE3-87E5-4606984EB567}" authorId="{7AC4671C-CA1C-060E-2172-A839376DA7B5}" created="2022-05-06T14:16:49.833">
    <ac:deMkLst xmlns:ac="http://schemas.microsoft.com/office/drawing/2013/main/command">
      <pc:docMk xmlns:pc="http://schemas.microsoft.com/office/powerpoint/2013/main/command"/>
      <pc:sldMk xmlns:pc="http://schemas.microsoft.com/office/powerpoint/2013/main/command" cId="1205336388" sldId="327"/>
      <ac:picMk id="16" creationId="{6A1CF64E-A03B-4FFD-BE72-8DE0F100C6CA}"/>
    </ac:deMkLst>
    <p188:txBody>
      <a:bodyPr/>
      <a:lstStyle/>
      <a:p>
        <a:r>
          <a:rPr lang="en-GB"/>
          <a:t>The idea is that the four small microphones appear and the fifth microphone replaces the rabbit</a:t>
        </a:r>
      </a:p>
    </p188:txBody>
  </p188:cm>
</p188:cmLst>
</file>

<file path=ppt/comments/modernComment_14E_29ADC20A.xml><?xml version="1.0" encoding="utf-8"?>
<p188:cmLst xmlns:a="http://schemas.openxmlformats.org/drawingml/2006/main" xmlns:r="http://schemas.openxmlformats.org/officeDocument/2006/relationships" xmlns:p188="http://schemas.microsoft.com/office/powerpoint/2018/8/main">
  <p188:cm id="{42E3CBBF-0885-481A-B0B7-E25D3D7C693A}" authorId="{7AC4671C-CA1C-060E-2172-A839376DA7B5}" created="2022-05-08T09:42:58.312">
    <ac:deMkLst xmlns:ac="http://schemas.microsoft.com/office/drawing/2013/main/command">
      <pc:docMk xmlns:pc="http://schemas.microsoft.com/office/powerpoint/2013/main/command"/>
      <pc:sldMk xmlns:pc="http://schemas.microsoft.com/office/powerpoint/2013/main/command" cId="699253258" sldId="334"/>
      <ac:picMk id="44" creationId="{EF4D8EF5-9EE1-44F3-AE6A-A3C2F9D5E5A7}"/>
    </ac:deMkLst>
    <p188:txBody>
      <a:bodyPr/>
      <a:lstStyle/>
      <a:p>
        <a:r>
          <a:rPr lang="en-GB"/>
          <a:t>Image not the image to be used. Image still in process</a:t>
        </a:r>
      </a:p>
    </p188:txBody>
  </p188:cm>
  <p188:cm id="{D84CF45B-9FB3-4D4D-8965-353385B7786E}" authorId="{7AC4671C-CA1C-060E-2172-A839376DA7B5}" created="2022-05-21T17:05:22.985">
    <pc:sldMkLst xmlns:pc="http://schemas.microsoft.com/office/powerpoint/2013/main/command">
      <pc:docMk/>
      <pc:sldMk cId="699253258" sldId="334"/>
    </pc:sldMkLst>
    <p188:txBody>
      <a:bodyPr/>
      <a:lstStyle/>
      <a:p>
        <a:r>
          <a:rPr lang="en-GB"/>
          <a:t>Answers: 
Happy 
Snappy 
Town 
Down </a:t>
        </a:r>
      </a:p>
    </p188:txBody>
  </p188:cm>
</p188:cmLst>
</file>

<file path=ppt/comments/modernComment_150_8459A782.xml><?xml version="1.0" encoding="utf-8"?>
<p188:cmLst xmlns:a="http://schemas.openxmlformats.org/drawingml/2006/main" xmlns:r="http://schemas.openxmlformats.org/officeDocument/2006/relationships" xmlns:p188="http://schemas.microsoft.com/office/powerpoint/2018/8/main">
  <p188:cm id="{4FA53E8D-D33E-4B38-A016-D7ECE84F908E}" authorId="{7AC4671C-CA1C-060E-2172-A839376DA7B5}" created="2022-05-08T09:44:50.565">
    <ac:deMkLst xmlns:ac="http://schemas.microsoft.com/office/drawing/2013/main/command">
      <pc:docMk xmlns:pc="http://schemas.microsoft.com/office/powerpoint/2013/main/command"/>
      <pc:sldMk xmlns:pc="http://schemas.microsoft.com/office/powerpoint/2013/main/command" cId="2220468098" sldId="336"/>
      <ac:picMk id="44" creationId="{EF4D8EF5-9EE1-44F3-AE6A-A3C2F9D5E5A7}"/>
    </ac:deMkLst>
    <p188:txBody>
      <a:bodyPr/>
      <a:lstStyle/>
      <a:p>
        <a:r>
          <a:rPr lang="en-GB"/>
          <a:t>Image is not the image to be used. Production still in process</a:t>
        </a:r>
      </a:p>
    </p188:txBody>
  </p188:cm>
</p188:cmLst>
</file>

<file path=ppt/comments/modernComment_153_38B58152.xml><?xml version="1.0" encoding="utf-8"?>
<p188:cmLst xmlns:a="http://schemas.openxmlformats.org/drawingml/2006/main" xmlns:r="http://schemas.openxmlformats.org/officeDocument/2006/relationships" xmlns:p188="http://schemas.microsoft.com/office/powerpoint/2018/8/main">
  <p188:cm id="{00764CB2-2FE5-4B8F-AAA0-58D2B1B28B31}" authorId="{7AC4671C-CA1C-060E-2172-A839376DA7B5}" created="2022-05-06T03:26:41.726">
    <ac:deMkLst xmlns:ac="http://schemas.microsoft.com/office/drawing/2013/main/command">
      <pc:docMk xmlns:pc="http://schemas.microsoft.com/office/powerpoint/2013/main/command"/>
      <pc:sldMk xmlns:pc="http://schemas.microsoft.com/office/powerpoint/2013/main/command" cId="951419218" sldId="339"/>
      <ac:picMk id="13" creationId="{589E64FC-428F-4CCF-95BD-068091024E51}"/>
    </ac:deMkLst>
    <p188:txBody>
      <a:bodyPr/>
      <a:lstStyle/>
      <a:p>
        <a:r>
          <a:rPr lang="en-GB"/>
          <a:t>Audio clip to be added (in progress)
</a:t>
        </a:r>
      </a:p>
    </p188:txBody>
  </p188:cm>
</p188:cmLst>
</file>

<file path=ppt/comments/modernComment_157_394F151C.xml><?xml version="1.0" encoding="utf-8"?>
<p188:cmLst xmlns:a="http://schemas.openxmlformats.org/drawingml/2006/main" xmlns:r="http://schemas.openxmlformats.org/officeDocument/2006/relationships" xmlns:p188="http://schemas.microsoft.com/office/powerpoint/2018/8/main">
  <p188:cm id="{DDF3235D-522A-4A3E-8306-F552BF21A177}" authorId="{7AC4671C-CA1C-060E-2172-A839376DA7B5}" created="2022-05-08T09:42:58.312">
    <ac:deMkLst xmlns:ac="http://schemas.microsoft.com/office/drawing/2013/main/command">
      <pc:docMk xmlns:pc="http://schemas.microsoft.com/office/powerpoint/2013/main/command"/>
      <pc:sldMk xmlns:pc="http://schemas.microsoft.com/office/powerpoint/2013/main/command" cId="961484060" sldId="343"/>
      <ac:picMk id="44" creationId="{EF4D8EF5-9EE1-44F3-AE6A-A3C2F9D5E5A7}"/>
    </ac:deMkLst>
    <p188:txBody>
      <a:bodyPr/>
      <a:lstStyle/>
      <a:p>
        <a:r>
          <a:rPr lang="en-GB"/>
          <a:t>Image not the image to be used. Image still in process</a:t>
        </a:r>
      </a:p>
    </p188:txBody>
  </p188:cm>
  <p188:cm id="{986D6ED7-A76E-4DB1-AC48-897D2DBB14F1}" authorId="{7AC4671C-CA1C-060E-2172-A839376DA7B5}" created="2022-05-21T17:06:01.407">
    <pc:sldMkLst xmlns:pc="http://schemas.microsoft.com/office/powerpoint/2013/main/command">
      <pc:docMk/>
      <pc:sldMk cId="961484060" sldId="343"/>
    </pc:sldMkLst>
    <p188:txBody>
      <a:bodyPr/>
      <a:lstStyle/>
      <a:p>
        <a:r>
          <a:rPr lang="en-GB"/>
          <a:t>Answers: 
Proud 
Cloud 
Loud 
Allowed </a:t>
        </a:r>
      </a:p>
    </p188:txBody>
  </p188:cm>
</p188:cmLst>
</file>

<file path=ppt/comments/modernComment_159_4E6DB105.xml><?xml version="1.0" encoding="utf-8"?>
<p188:cmLst xmlns:a="http://schemas.openxmlformats.org/drawingml/2006/main" xmlns:r="http://schemas.openxmlformats.org/officeDocument/2006/relationships" xmlns:p188="http://schemas.microsoft.com/office/powerpoint/2018/8/main">
  <p188:cm id="{F3599B2E-9930-463A-A482-ECD7D36FF289}" authorId="{7AC4671C-CA1C-060E-2172-A839376DA7B5}" created="2022-05-08T09:44:50.565">
    <ac:deMkLst xmlns:ac="http://schemas.microsoft.com/office/drawing/2013/main/command">
      <pc:docMk xmlns:pc="http://schemas.microsoft.com/office/powerpoint/2013/main/command"/>
      <pc:sldMk xmlns:pc="http://schemas.microsoft.com/office/powerpoint/2013/main/command" cId="1315811589" sldId="345"/>
      <ac:picMk id="44" creationId="{EF4D8EF5-9EE1-44F3-AE6A-A3C2F9D5E5A7}"/>
    </ac:deMkLst>
    <p188:txBody>
      <a:bodyPr/>
      <a:lstStyle/>
      <a:p>
        <a:r>
          <a:rPr lang="en-GB"/>
          <a:t>Image is not the image to be used. Production still in process</a:t>
        </a:r>
      </a:p>
    </p188:txBody>
  </p188:cm>
</p188:cmLst>
</file>

<file path=ppt/comments/modernComment_15A_DEADACAA.xml><?xml version="1.0" encoding="utf-8"?>
<p188:cmLst xmlns:a="http://schemas.openxmlformats.org/drawingml/2006/main" xmlns:r="http://schemas.openxmlformats.org/officeDocument/2006/relationships" xmlns:p188="http://schemas.microsoft.com/office/powerpoint/2018/8/main">
  <p188:cm id="{EEB6DFC5-F3DD-4D94-9378-5D90FA62F31A}" authorId="{7AC4671C-CA1C-060E-2172-A839376DA7B5}" created="2022-05-06T03:26:41.726">
    <ac:deMkLst xmlns:ac="http://schemas.microsoft.com/office/drawing/2013/main/command">
      <pc:docMk xmlns:pc="http://schemas.microsoft.com/office/powerpoint/2013/main/command"/>
      <pc:sldMk xmlns:pc="http://schemas.microsoft.com/office/powerpoint/2013/main/command" cId="951419218" sldId="339"/>
      <ac:picMk id="13" creationId="{589E64FC-428F-4CCF-95BD-068091024E51}"/>
    </ac:deMkLst>
    <p188:txBody>
      <a:bodyPr/>
      <a:lstStyle/>
      <a:p>
        <a:r>
          <a:rPr lang="en-GB"/>
          <a:t>Audio clip to be added (in progress)
</a:t>
        </a:r>
      </a:p>
    </p188:txBody>
  </p188:cm>
</p188:cmLst>
</file>

<file path=ppt/comments/modernComment_15E_D6FEABB2.xml><?xml version="1.0" encoding="utf-8"?>
<p188:cmLst xmlns:a="http://schemas.openxmlformats.org/drawingml/2006/main" xmlns:r="http://schemas.openxmlformats.org/officeDocument/2006/relationships" xmlns:p188="http://schemas.microsoft.com/office/powerpoint/2018/8/main">
  <p188:cm id="{A35EA1BB-38EB-4476-922B-0734A5FE7CD1}" authorId="{7AC4671C-CA1C-060E-2172-A839376DA7B5}" created="2022-05-21T17:12:03.717">
    <pc:sldMkLst xmlns:pc="http://schemas.microsoft.com/office/powerpoint/2013/main/command">
      <pc:docMk/>
      <pc:sldMk cId="3607014322" sldId="350"/>
    </pc:sldMkLst>
    <p188:txBody>
      <a:bodyPr/>
      <a:lstStyle/>
      <a:p>
        <a:r>
          <a:rPr lang="en-GB"/>
          <a:t>Answer: It's my fate, I know I'm great</a:t>
        </a:r>
      </a:p>
    </p188:txBody>
  </p188:cm>
</p188:cmLst>
</file>

<file path=ppt/comments/modernComment_160_A3C77F16.xml><?xml version="1.0" encoding="utf-8"?>
<p188:cmLst xmlns:a="http://schemas.openxmlformats.org/drawingml/2006/main" xmlns:r="http://schemas.openxmlformats.org/officeDocument/2006/relationships" xmlns:p188="http://schemas.microsoft.com/office/powerpoint/2018/8/main">
  <p188:cm id="{721BB5B8-FD22-4272-8F4B-61A63D473B74}" authorId="{7AC4671C-CA1C-060E-2172-A839376DA7B5}" created="2022-05-08T09:42:58.312">
    <ac:deMkLst xmlns:ac="http://schemas.microsoft.com/office/drawing/2013/main/command">
      <pc:docMk xmlns:pc="http://schemas.microsoft.com/office/powerpoint/2013/main/command"/>
      <pc:sldMk xmlns:pc="http://schemas.microsoft.com/office/powerpoint/2013/main/command" cId="961484060" sldId="343"/>
      <ac:picMk id="44" creationId="{EF4D8EF5-9EE1-44F3-AE6A-A3C2F9D5E5A7}"/>
    </ac:deMkLst>
    <p188:txBody>
      <a:bodyPr/>
      <a:lstStyle/>
      <a:p>
        <a:r>
          <a:rPr lang="en-GB"/>
          <a:t>Image not the image to be used. Image still in process</a:t>
        </a:r>
      </a:p>
    </p188:txBody>
  </p188:cm>
  <p188:cm id="{DAB0DEEF-2732-4767-B780-C0ACE3E1AFD2}" authorId="{7AC4671C-CA1C-060E-2172-A839376DA7B5}" created="2022-05-21T17:07:02.652">
    <pc:sldMkLst xmlns:pc="http://schemas.microsoft.com/office/powerpoint/2013/main/command">
      <pc:docMk/>
      <pc:sldMk cId="2747760406" sldId="352"/>
    </pc:sldMkLst>
    <p188:txBody>
      <a:bodyPr/>
      <a:lstStyle/>
      <a:p>
        <a:r>
          <a:rPr lang="en-GB"/>
          <a:t>Answers:
Sad
Forever
Bad
clever</a:t>
        </a:r>
      </a:p>
    </p188:txBody>
  </p188:cm>
</p188:cmLst>
</file>

<file path=ppt/comments/modernComment_162_EBC7BCDC.xml><?xml version="1.0" encoding="utf-8"?>
<p188:cmLst xmlns:a="http://schemas.openxmlformats.org/drawingml/2006/main" xmlns:r="http://schemas.openxmlformats.org/officeDocument/2006/relationships" xmlns:p188="http://schemas.microsoft.com/office/powerpoint/2018/8/main">
  <p188:cm id="{6D80E347-D343-4CDA-887C-03A0C5CA302F}" authorId="{7AC4671C-CA1C-060E-2172-A839376DA7B5}" created="2022-05-08T09:44:50.565">
    <ac:deMkLst xmlns:ac="http://schemas.microsoft.com/office/drawing/2013/main/command">
      <pc:docMk xmlns:pc="http://schemas.microsoft.com/office/powerpoint/2013/main/command"/>
      <pc:sldMk xmlns:pc="http://schemas.microsoft.com/office/powerpoint/2013/main/command" cId="1315811589" sldId="345"/>
      <ac:picMk id="44" creationId="{EF4D8EF5-9EE1-44F3-AE6A-A3C2F9D5E5A7}"/>
    </ac:deMkLst>
    <p188:txBody>
      <a:bodyPr/>
      <a:lstStyle/>
      <a:p>
        <a:r>
          <a:rPr lang="en-GB"/>
          <a:t>Image is not the image to be used. Production still in process</a:t>
        </a:r>
      </a:p>
    </p188:txBody>
  </p188:cm>
</p188:cmLst>
</file>

<file path=ppt/comments/modernComment_163_9E7EC8C9.xml><?xml version="1.0" encoding="utf-8"?>
<p188:cmLst xmlns:a="http://schemas.openxmlformats.org/drawingml/2006/main" xmlns:r="http://schemas.openxmlformats.org/officeDocument/2006/relationships" xmlns:p188="http://schemas.microsoft.com/office/powerpoint/2018/8/main">
  <p188:cm id="{037CA793-F842-4FA7-BB3A-E045375371B2}" authorId="{7AC4671C-CA1C-060E-2172-A839376DA7B5}" created="2022-05-06T03:26:41.726">
    <ac:deMkLst xmlns:ac="http://schemas.microsoft.com/office/drawing/2013/main/command">
      <pc:docMk xmlns:pc="http://schemas.microsoft.com/office/powerpoint/2013/main/command"/>
      <pc:sldMk xmlns:pc="http://schemas.microsoft.com/office/powerpoint/2013/main/command" cId="951419218" sldId="339"/>
      <ac:picMk id="13" creationId="{589E64FC-428F-4CCF-95BD-068091024E51}"/>
    </ac:deMkLst>
    <p188:replyLst>
      <p188:reply id="{35FAA500-F162-4553-A63C-3C0CE77C7168}" authorId="{7AC4671C-CA1C-060E-2172-A839376DA7B5}" created="2022-05-21T17:07:20.936">
        <p188:txBody>
          <a:bodyPr/>
          <a:lstStyle/>
          <a:p>
            <a:r>
              <a:rPr lang="en-GB"/>
              <a:t>Answer:
ABAB</a:t>
            </a:r>
          </a:p>
        </p188:txBody>
      </p188:reply>
    </p188:replyLst>
    <p188:txBody>
      <a:bodyPr/>
      <a:lstStyle/>
      <a:p>
        <a:r>
          <a:rPr lang="en-GB"/>
          <a:t>Audio clip to be added (in progress)
</a:t>
        </a:r>
      </a:p>
    </p188:txBody>
  </p188:cm>
</p188:cmLst>
</file>

<file path=ppt/comments/modernComment_167_2855CB31.xml><?xml version="1.0" encoding="utf-8"?>
<p188:cmLst xmlns:a="http://schemas.openxmlformats.org/drawingml/2006/main" xmlns:r="http://schemas.openxmlformats.org/officeDocument/2006/relationships" xmlns:p188="http://schemas.microsoft.com/office/powerpoint/2018/8/main">
  <p188:cm id="{3E3A5D7F-E22D-429D-94E6-F489581DEE4C}" authorId="{7AC4671C-CA1C-060E-2172-A839376DA7B5}" created="2022-05-08T09:42:58.312">
    <ac:deMkLst xmlns:ac="http://schemas.microsoft.com/office/drawing/2013/main/command">
      <pc:docMk xmlns:pc="http://schemas.microsoft.com/office/powerpoint/2013/main/command"/>
      <pc:sldMk xmlns:pc="http://schemas.microsoft.com/office/powerpoint/2013/main/command" cId="961484060" sldId="343"/>
      <ac:picMk id="44" creationId="{EF4D8EF5-9EE1-44F3-AE6A-A3C2F9D5E5A7}"/>
    </ac:deMkLst>
    <p188:txBody>
      <a:bodyPr/>
      <a:lstStyle/>
      <a:p>
        <a:r>
          <a:rPr lang="en-GB"/>
          <a:t>Image not the image to be used. Image still in process</a:t>
        </a:r>
      </a:p>
    </p188:txBody>
  </p188:cm>
  <p188:cm id="{AD6618C6-E484-4E4E-B5E4-0E0353DEFAA5}" authorId="{7AC4671C-CA1C-060E-2172-A839376DA7B5}" created="2022-05-21T17:08:36.681">
    <pc:sldMkLst xmlns:pc="http://schemas.microsoft.com/office/powerpoint/2013/main/command">
      <pc:docMk/>
      <pc:sldMk cId="676711217" sldId="359"/>
    </pc:sldMkLst>
    <p188:txBody>
      <a:bodyPr/>
      <a:lstStyle/>
      <a:p>
        <a:r>
          <a:rPr lang="en-GB"/>
          <a:t>Answers: 
Excited 
Delighted 
Face
race</a:t>
        </a:r>
      </a:p>
    </p188:txBody>
  </p188:cm>
</p188:cmLst>
</file>

<file path=ppt/comments/modernComment_16A_69337907.xml><?xml version="1.0" encoding="utf-8"?>
<p188:cmLst xmlns:a="http://schemas.openxmlformats.org/drawingml/2006/main" xmlns:r="http://schemas.openxmlformats.org/officeDocument/2006/relationships" xmlns:p188="http://schemas.microsoft.com/office/powerpoint/2018/8/main">
  <p188:cm id="{FEDD35DD-CCBC-4DEB-B0D3-E766CD16B7F4}" authorId="{7AC4671C-CA1C-060E-2172-A839376DA7B5}" created="2022-05-06T03:26:41.726">
    <ac:deMkLst xmlns:ac="http://schemas.microsoft.com/office/drawing/2013/main/command">
      <pc:docMk xmlns:pc="http://schemas.microsoft.com/office/powerpoint/2013/main/command"/>
      <pc:sldMk xmlns:pc="http://schemas.microsoft.com/office/powerpoint/2013/main/command" cId="951419218" sldId="339"/>
      <ac:picMk id="13" creationId="{589E64FC-428F-4CCF-95BD-068091024E51}"/>
    </ac:deMkLst>
    <p188:replyLst>
      <p188:reply id="{9F2DB37E-AE7A-4B48-81E6-7880B2605212}" authorId="{7AC4671C-CA1C-060E-2172-A839376DA7B5}" created="2022-05-21T17:08:58.400">
        <p188:txBody>
          <a:bodyPr/>
          <a:lstStyle/>
          <a:p>
            <a:r>
              <a:rPr lang="en-GB"/>
              <a:t>Answers:
AABB</a:t>
            </a:r>
          </a:p>
        </p188:txBody>
      </p188:reply>
    </p188:replyLst>
    <p188:txBody>
      <a:bodyPr/>
      <a:lstStyle/>
      <a:p>
        <a:r>
          <a:rPr lang="en-GB"/>
          <a:t>Audio clip to be added (in progress)
</a:t>
        </a:r>
      </a:p>
    </p188:txBody>
  </p188:cm>
</p188:cmLst>
</file>

<file path=ppt/comments/modernComment_16B_3FBDBDA7.xml><?xml version="1.0" encoding="utf-8"?>
<p188:cmLst xmlns:a="http://schemas.openxmlformats.org/drawingml/2006/main" xmlns:r="http://schemas.openxmlformats.org/officeDocument/2006/relationships" xmlns:p188="http://schemas.microsoft.com/office/powerpoint/2018/8/main">
  <p188:cm id="{4985B7F8-0A90-4CAC-B2DE-85428AA18647}" authorId="{7AC4671C-CA1C-060E-2172-A839376DA7B5}" created="2022-05-08T09:42:58.312">
    <ac:deMkLst xmlns:ac="http://schemas.microsoft.com/office/drawing/2013/main/command">
      <pc:docMk xmlns:pc="http://schemas.microsoft.com/office/powerpoint/2013/main/command"/>
      <pc:sldMk xmlns:pc="http://schemas.microsoft.com/office/powerpoint/2013/main/command" cId="961484060" sldId="343"/>
      <ac:picMk id="44" creationId="{EF4D8EF5-9EE1-44F3-AE6A-A3C2F9D5E5A7}"/>
    </ac:deMkLst>
    <p188:txBody>
      <a:bodyPr/>
      <a:lstStyle/>
      <a:p>
        <a:r>
          <a:rPr lang="en-GB"/>
          <a:t>Image not the image to be used. Image still in process</a:t>
        </a:r>
      </a:p>
    </p188:txBody>
  </p188:cm>
</p188:cmLst>
</file>

<file path=ppt/comments/modernComment_16E_B4A95814.xml><?xml version="1.0" encoding="utf-8"?>
<p188:cmLst xmlns:a="http://schemas.openxmlformats.org/drawingml/2006/main" xmlns:r="http://schemas.openxmlformats.org/officeDocument/2006/relationships" xmlns:p188="http://schemas.microsoft.com/office/powerpoint/2018/8/main">
  <p188:cm id="{8A2C3BFC-ADA4-402B-817D-7E6D41F74AE7}" authorId="{7AC4671C-CA1C-060E-2172-A839376DA7B5}" created="2022-05-08T09:44:50.565">
    <ac:deMkLst xmlns:ac="http://schemas.microsoft.com/office/drawing/2013/main/command">
      <pc:docMk xmlns:pc="http://schemas.microsoft.com/office/powerpoint/2013/main/command"/>
      <pc:sldMk xmlns:pc="http://schemas.microsoft.com/office/powerpoint/2013/main/command" cId="1315811589" sldId="345"/>
      <ac:picMk id="44" creationId="{EF4D8EF5-9EE1-44F3-AE6A-A3C2F9D5E5A7}"/>
    </ac:deMkLst>
    <p188:txBody>
      <a:bodyPr/>
      <a:lstStyle/>
      <a:p>
        <a:r>
          <a:rPr lang="en-GB"/>
          <a:t>Image is not the image to be used. Production still in process</a:t>
        </a:r>
      </a:p>
    </p188:txBody>
  </p188:cm>
</p188:cmLst>
</file>

<file path=ppt/comments/modernComment_16F_164162AD.xml><?xml version="1.0" encoding="utf-8"?>
<p188:cmLst xmlns:a="http://schemas.openxmlformats.org/drawingml/2006/main" xmlns:r="http://schemas.openxmlformats.org/officeDocument/2006/relationships" xmlns:p188="http://schemas.microsoft.com/office/powerpoint/2018/8/main">
  <p188:cm id="{F678B171-7114-4FD8-9BAF-EF66102DBFD4}" authorId="{7AC4671C-CA1C-060E-2172-A839376DA7B5}" created="2022-05-06T14:17:41.677">
    <ac:deMkLst xmlns:ac="http://schemas.microsoft.com/office/drawing/2013/main/command">
      <pc:docMk xmlns:pc="http://schemas.microsoft.com/office/powerpoint/2013/main/command"/>
      <pc:sldMk xmlns:pc="http://schemas.microsoft.com/office/powerpoint/2013/main/command" cId="373383853" sldId="367"/>
      <ac:picMk id="5" creationId="{3F3285CA-BE1C-4271-AFB3-859EE9994C5B}"/>
    </ac:deMkLst>
    <p188:txBody>
      <a:bodyPr/>
      <a:lstStyle/>
      <a:p>
        <a:r>
          <a:rPr lang="en-GB"/>
          <a:t>See next slide
</a:t>
        </a:r>
      </a:p>
    </p188:txBody>
  </p188:cm>
</p188:cmLst>
</file>

<file path=ppt/comments/modernComment_170_EDE178F.xml><?xml version="1.0" encoding="utf-8"?>
<p188:cmLst xmlns:a="http://schemas.openxmlformats.org/drawingml/2006/main" xmlns:r="http://schemas.openxmlformats.org/officeDocument/2006/relationships" xmlns:p188="http://schemas.microsoft.com/office/powerpoint/2018/8/main">
  <p188:cm id="{1722C51E-7444-4645-B6ED-C5CAB8D9358A}" authorId="{7AC4671C-CA1C-060E-2172-A839376DA7B5}" created="2022-05-06T14:16:49.833">
    <ac:deMkLst xmlns:ac="http://schemas.microsoft.com/office/drawing/2013/main/command">
      <pc:docMk xmlns:pc="http://schemas.microsoft.com/office/powerpoint/2013/main/command"/>
      <pc:sldMk xmlns:pc="http://schemas.microsoft.com/office/powerpoint/2013/main/command" cId="249436047" sldId="368"/>
      <ac:picMk id="16" creationId="{6A1CF64E-A03B-4FFD-BE72-8DE0F100C6CA}"/>
    </ac:deMkLst>
    <p188:txBody>
      <a:bodyPr/>
      <a:lstStyle/>
      <a:p>
        <a:r>
          <a:rPr lang="en-GB"/>
          <a:t>The idea is that the four small microphones appear and the fifth microphone replaces the rabbit</a:t>
        </a:r>
      </a:p>
    </p188:txBody>
  </p188:cm>
</p188:cmLst>
</file>

<file path=ppt/comments/modernComment_172_65755C62.xml><?xml version="1.0" encoding="utf-8"?>
<p188:cmLst xmlns:a="http://schemas.openxmlformats.org/drawingml/2006/main" xmlns:r="http://schemas.openxmlformats.org/officeDocument/2006/relationships" xmlns:p188="http://schemas.microsoft.com/office/powerpoint/2018/8/main">
  <p188:cm id="{E3285B10-C2B7-40EC-9AC9-2E5C8916274C}" authorId="{7AC4671C-CA1C-060E-2172-A839376DA7B5}" created="2022-05-08T09:44:50.565">
    <ac:deMkLst xmlns:ac="http://schemas.microsoft.com/office/drawing/2013/main/command">
      <pc:docMk xmlns:pc="http://schemas.microsoft.com/office/powerpoint/2013/main/command"/>
      <pc:sldMk xmlns:pc="http://schemas.microsoft.com/office/powerpoint/2013/main/command" cId="1315811589" sldId="345"/>
      <ac:picMk id="44" creationId="{EF4D8EF5-9EE1-44F3-AE6A-A3C2F9D5E5A7}"/>
    </ac:deMkLst>
    <p188:txBody>
      <a:bodyPr/>
      <a:lstStyle/>
      <a:p>
        <a:r>
          <a:rPr lang="en-GB"/>
          <a:t>Image is not the image to be used. Production still in process</a:t>
        </a:r>
      </a:p>
    </p188:txBody>
  </p188:cm>
</p188:cmLst>
</file>

<file path=ppt/comments/modernComment_176_13676076.xml><?xml version="1.0" encoding="utf-8"?>
<p188:cmLst xmlns:a="http://schemas.openxmlformats.org/drawingml/2006/main" xmlns:r="http://schemas.openxmlformats.org/officeDocument/2006/relationships" xmlns:p188="http://schemas.microsoft.com/office/powerpoint/2018/8/main">
  <p188:cm id="{A2D28814-6199-4BB1-A41D-27104C53D0F0}" authorId="{7AC4671C-CA1C-060E-2172-A839376DA7B5}" created="2022-05-08T09:42:58.312">
    <ac:deMkLst xmlns:ac="http://schemas.microsoft.com/office/drawing/2013/main/command">
      <pc:docMk xmlns:pc="http://schemas.microsoft.com/office/powerpoint/2013/main/command"/>
      <pc:sldMk xmlns:pc="http://schemas.microsoft.com/office/powerpoint/2013/main/command" cId="961484060" sldId="343"/>
      <ac:picMk id="44" creationId="{EF4D8EF5-9EE1-44F3-AE6A-A3C2F9D5E5A7}"/>
    </ac:deMkLst>
    <p188:txBody>
      <a:bodyPr/>
      <a:lstStyle/>
      <a:p>
        <a:r>
          <a:rPr lang="en-GB"/>
          <a:t>Image not the image to be used. Image still in process</a:t>
        </a:r>
      </a:p>
    </p188:txBody>
  </p188:cm>
  <p188:cm id="{A01E2D39-A51C-4B03-B915-3A427D333799}" authorId="{7AC4671C-CA1C-060E-2172-A839376DA7B5}" created="2022-05-21T17:09:59.392">
    <pc:sldMkLst xmlns:pc="http://schemas.microsoft.com/office/powerpoint/2013/main/command">
      <pc:docMk/>
      <pc:sldMk cId="325542006" sldId="374"/>
    </pc:sldMkLst>
    <p188:txBody>
      <a:bodyPr/>
      <a:lstStyle/>
      <a:p>
        <a:r>
          <a:rPr lang="en-GB"/>
          <a:t>Answers: 
Angry 
Myself 
Angry 
Health </a:t>
        </a:r>
      </a:p>
    </p188:txBody>
  </p188:cm>
</p188:cmLst>
</file>

<file path=ppt/comments/modernComment_177_66AB46D7.xml><?xml version="1.0" encoding="utf-8"?>
<p188:cmLst xmlns:a="http://schemas.openxmlformats.org/drawingml/2006/main" xmlns:r="http://schemas.openxmlformats.org/officeDocument/2006/relationships" xmlns:p188="http://schemas.microsoft.com/office/powerpoint/2018/8/main">
  <p188:cm id="{C534D314-8E48-47A8-91BB-35AC0D8CC928}" authorId="{7AC4671C-CA1C-060E-2172-A839376DA7B5}" created="2022-05-08T09:42:58.312">
    <ac:deMkLst xmlns:ac="http://schemas.microsoft.com/office/drawing/2013/main/command">
      <pc:docMk xmlns:pc="http://schemas.microsoft.com/office/powerpoint/2013/main/command"/>
      <pc:sldMk xmlns:pc="http://schemas.microsoft.com/office/powerpoint/2013/main/command" cId="961484060" sldId="343"/>
      <ac:picMk id="44" creationId="{EF4D8EF5-9EE1-44F3-AE6A-A3C2F9D5E5A7}"/>
    </ac:deMkLst>
    <p188:txBody>
      <a:bodyPr/>
      <a:lstStyle/>
      <a:p>
        <a:r>
          <a:rPr lang="en-GB"/>
          <a:t>Image not the image to be used. Image still in process</a:t>
        </a:r>
      </a:p>
    </p188:txBody>
  </p188:cm>
</p188:cmLst>
</file>

<file path=ppt/comments/modernComment_17B_A8B4AB34.xml><?xml version="1.0" encoding="utf-8"?>
<p188:cmLst xmlns:a="http://schemas.openxmlformats.org/drawingml/2006/main" xmlns:r="http://schemas.openxmlformats.org/officeDocument/2006/relationships" xmlns:p188="http://schemas.microsoft.com/office/powerpoint/2018/8/main">
  <p188:cm id="{82829694-54DE-414D-AA21-2FD03756068F}" authorId="{7AC4671C-CA1C-060E-2172-A839376DA7B5}" created="2022-05-08T09:44:50.565">
    <ac:deMkLst xmlns:ac="http://schemas.microsoft.com/office/drawing/2013/main/command">
      <pc:docMk xmlns:pc="http://schemas.microsoft.com/office/powerpoint/2013/main/command"/>
      <pc:sldMk xmlns:pc="http://schemas.microsoft.com/office/powerpoint/2013/main/command" cId="1315811589" sldId="345"/>
      <ac:picMk id="44" creationId="{EF4D8EF5-9EE1-44F3-AE6A-A3C2F9D5E5A7}"/>
    </ac:deMkLst>
    <p188:txBody>
      <a:bodyPr/>
      <a:lstStyle/>
      <a:p>
        <a:r>
          <a:rPr lang="en-GB"/>
          <a:t>Image is not the image to be used. Production still in process</a:t>
        </a:r>
      </a:p>
    </p188:txBody>
  </p188:cm>
  <p188:cm id="{416F59C5-5E46-44C0-ADB7-40BA941DE6D0}" authorId="{7AC4671C-CA1C-060E-2172-A839376DA7B5}" created="2022-05-21T17:10:42.749">
    <pc:sldMkLst xmlns:pc="http://schemas.microsoft.com/office/powerpoint/2013/main/command">
      <pc:docMk/>
      <pc:sldMk cId="2830412596" sldId="379"/>
    </pc:sldMkLst>
    <p188:txBody>
      <a:bodyPr/>
      <a:lstStyle/>
      <a:p>
        <a:r>
          <a:rPr lang="en-GB"/>
          <a:t>Answer: Quite frankly, it's ok to be angry. </a:t>
        </a:r>
      </a:p>
    </p188:txBody>
  </p188:cm>
</p188:cmLst>
</file>

<file path=ppt/comments/modernComment_17C_9FAB36C0.xml><?xml version="1.0" encoding="utf-8"?>
<p188:cmLst xmlns:a="http://schemas.openxmlformats.org/drawingml/2006/main" xmlns:r="http://schemas.openxmlformats.org/officeDocument/2006/relationships" xmlns:p188="http://schemas.microsoft.com/office/powerpoint/2018/8/main">
  <p188:cm id="{8B514593-AF42-4833-A9AF-2F48C861FB27}" authorId="{7AC4671C-CA1C-060E-2172-A839376DA7B5}" created="2022-05-06T14:17:41.677">
    <ac:deMkLst xmlns:ac="http://schemas.microsoft.com/office/drawing/2013/main/command">
      <pc:docMk xmlns:pc="http://schemas.microsoft.com/office/powerpoint/2013/main/command"/>
      <pc:sldMk xmlns:pc="http://schemas.microsoft.com/office/powerpoint/2013/main/command" cId="2678798016" sldId="380"/>
      <ac:picMk id="5" creationId="{3F3285CA-BE1C-4271-AFB3-859EE9994C5B}"/>
    </ac:deMkLst>
    <p188:txBody>
      <a:bodyPr/>
      <a:lstStyle/>
      <a:p>
        <a:r>
          <a:rPr lang="en-GB"/>
          <a:t>See next slide
</a:t>
        </a:r>
      </a:p>
    </p188:txBody>
  </p188:cm>
</p188:cmLst>
</file>

<file path=ppt/comments/modernComment_17D_7B91B5FB.xml><?xml version="1.0" encoding="utf-8"?>
<p188:cmLst xmlns:a="http://schemas.openxmlformats.org/drawingml/2006/main" xmlns:r="http://schemas.openxmlformats.org/officeDocument/2006/relationships" xmlns:p188="http://schemas.microsoft.com/office/powerpoint/2018/8/main">
  <p188:cm id="{75D77D70-0FFB-401E-AACA-984CB3EFC0A2}" authorId="{7AC4671C-CA1C-060E-2172-A839376DA7B5}" created="2022-05-06T14:16:49.833">
    <ac:deMkLst xmlns:ac="http://schemas.microsoft.com/office/drawing/2013/main/command">
      <pc:docMk xmlns:pc="http://schemas.microsoft.com/office/powerpoint/2013/main/command"/>
      <pc:sldMk xmlns:pc="http://schemas.microsoft.com/office/powerpoint/2013/main/command" cId="2073146875" sldId="381"/>
      <ac:picMk id="16" creationId="{6A1CF64E-A03B-4FFD-BE72-8DE0F100C6CA}"/>
    </ac:deMkLst>
    <p188:txBody>
      <a:bodyPr/>
      <a:lstStyle/>
      <a:p>
        <a:r>
          <a:rPr lang="en-GB"/>
          <a:t>The idea is that the four small microphones appear and the fifth microphone replaces the rabbit</a:t>
        </a:r>
      </a:p>
    </p188:txBody>
  </p188:cm>
</p188:cmLst>
</file>

<file path=ppt/comments/modernComment_180_38AC6B6E.xml><?xml version="1.0" encoding="utf-8"?>
<p188:cmLst xmlns:a="http://schemas.openxmlformats.org/drawingml/2006/main" xmlns:r="http://schemas.openxmlformats.org/officeDocument/2006/relationships" xmlns:p188="http://schemas.microsoft.com/office/powerpoint/2018/8/main">
  <p188:cm id="{22921074-92DF-4DD5-8BA2-9DC69F9BE5E7}" authorId="{7AC4671C-CA1C-060E-2172-A839376DA7B5}" created="2022-05-08T09:44:50.565">
    <ac:deMkLst xmlns:ac="http://schemas.microsoft.com/office/drawing/2013/main/command">
      <pc:docMk xmlns:pc="http://schemas.microsoft.com/office/powerpoint/2013/main/command"/>
      <pc:sldMk xmlns:pc="http://schemas.microsoft.com/office/powerpoint/2013/main/command" cId="1315811589" sldId="345"/>
      <ac:picMk id="44" creationId="{EF4D8EF5-9EE1-44F3-AE6A-A3C2F9D5E5A7}"/>
    </ac:deMkLst>
    <p188:txBody>
      <a:bodyPr/>
      <a:lstStyle/>
      <a:p>
        <a:r>
          <a:rPr lang="en-GB"/>
          <a:t>Image is not the image to be used. Production still in process</a:t>
        </a:r>
      </a:p>
    </p188:txBody>
  </p188:cm>
  <p188:cm id="{D2C62051-C08E-4E96-9829-93E824678AFD}" authorId="{7AC4671C-CA1C-060E-2172-A839376DA7B5}" created="2022-05-21T17:11:07.095">
    <pc:sldMkLst xmlns:pc="http://schemas.microsoft.com/office/powerpoint/2013/main/command">
      <pc:docMk/>
      <pc:sldMk cId="950823790" sldId="384"/>
    </pc:sldMkLst>
    <p188:txBody>
      <a:bodyPr/>
      <a:lstStyle/>
      <a:p>
        <a:r>
          <a:rPr lang="en-GB"/>
          <a:t>Answer: Quite frankly its ok to be angry</a:t>
        </a:r>
      </a:p>
    </p188:txBody>
  </p188:cm>
</p188:cmLst>
</file>

<file path=ppt/comments/modernComment_181_AF111F52.xml><?xml version="1.0" encoding="utf-8"?>
<p188:cmLst xmlns:a="http://schemas.openxmlformats.org/drawingml/2006/main" xmlns:r="http://schemas.openxmlformats.org/officeDocument/2006/relationships" xmlns:p188="http://schemas.microsoft.com/office/powerpoint/2018/8/main">
  <p188:cm id="{4F329802-87D6-415D-8B2C-9904B64C1B7F}" authorId="{7AC4671C-CA1C-060E-2172-A839376DA7B5}" created="2022-05-06T03:26:41.726">
    <ac:deMkLst xmlns:ac="http://schemas.microsoft.com/office/drawing/2013/main/command">
      <pc:docMk xmlns:pc="http://schemas.microsoft.com/office/powerpoint/2013/main/command"/>
      <pc:sldMk xmlns:pc="http://schemas.microsoft.com/office/powerpoint/2013/main/command" cId="951419218" sldId="339"/>
      <ac:picMk id="13" creationId="{589E64FC-428F-4CCF-95BD-068091024E51}"/>
    </ac:deMkLst>
    <p188:txBody>
      <a:bodyPr/>
      <a:lstStyle/>
      <a:p>
        <a:r>
          <a:rPr lang="en-GB"/>
          <a:t>Audio clip to be added (in progress)
</a:t>
        </a:r>
      </a:p>
    </p188:txBody>
  </p188:cm>
  <p188:cm id="{1CF4CBD6-77DA-494C-AD89-F0BC159AFEAA}" authorId="{7AC4671C-CA1C-060E-2172-A839376DA7B5}" created="2022-05-21T17:11:36.231">
    <pc:sldMkLst xmlns:pc="http://schemas.microsoft.com/office/powerpoint/2013/main/command">
      <pc:docMk/>
      <pc:sldMk cId="2937134930" sldId="385"/>
    </pc:sldMkLst>
    <p188:txBody>
      <a:bodyPr/>
      <a:lstStyle/>
      <a:p>
        <a:r>
          <a:rPr lang="en-GB"/>
          <a:t>Answer: ABAB</a:t>
        </a:r>
      </a:p>
    </p188:txBody>
  </p188:cm>
</p188:cmLst>
</file>

<file path=ppt/comments/modernComment_186_A89E7C7F.xml><?xml version="1.0" encoding="utf-8"?>
<p188:cmLst xmlns:a="http://schemas.openxmlformats.org/drawingml/2006/main" xmlns:r="http://schemas.openxmlformats.org/officeDocument/2006/relationships" xmlns:p188="http://schemas.microsoft.com/office/powerpoint/2018/8/main">
  <p188:cm id="{4EDD8E4C-B540-4409-A622-A5E84901C6D9}" authorId="{7AC4671C-CA1C-060E-2172-A839376DA7B5}" created="2022-05-12T17:54:57.757">
    <ac:deMkLst xmlns:ac="http://schemas.microsoft.com/office/drawing/2013/main/command">
      <pc:docMk xmlns:pc="http://schemas.microsoft.com/office/powerpoint/2013/main/command"/>
      <pc:sldMk xmlns:pc="http://schemas.microsoft.com/office/powerpoint/2013/main/command" cId="2828958847" sldId="390"/>
      <ac:spMk id="13" creationId="{BACC2325-EE42-4865-AFB8-F53E03B55377}"/>
    </ac:deMkLst>
    <p188:txBody>
      <a:bodyPr/>
      <a:lstStyle/>
      <a:p>
        <a:r>
          <a:rPr lang="en-GB"/>
          <a:t>I would like each word to be highlighted as the rap plays - this will be in sync with the music so it makes it easier for students to follow along. </a:t>
        </a:r>
      </a:p>
    </p188:txBody>
  </p188:cm>
</p188:cmLst>
</file>

<file path=ppt/comments/modernComment_188_EFD6924E.xml><?xml version="1.0" encoding="utf-8"?>
<p188:cmLst xmlns:a="http://schemas.openxmlformats.org/drawingml/2006/main" xmlns:r="http://schemas.openxmlformats.org/officeDocument/2006/relationships" xmlns:p188="http://schemas.microsoft.com/office/powerpoint/2018/8/main">
  <p188:cm id="{9AB31B48-7923-4664-9A5E-DFA673C60FA3}" authorId="{7AC4671C-CA1C-060E-2172-A839376DA7B5}" created="2022-05-21T17:12:23.162">
    <pc:sldMkLst xmlns:pc="http://schemas.microsoft.com/office/powerpoint/2013/main/command">
      <pc:docMk/>
      <pc:sldMk cId="4023816782" sldId="392"/>
    </pc:sldMkLst>
    <p188:txBody>
      <a:bodyPr/>
      <a:lstStyle/>
      <a:p>
        <a:r>
          <a:rPr lang="en-GB"/>
          <a:t>Answer: Holding my controller I play games with composure </a:t>
        </a:r>
      </a:p>
    </p188:txBody>
  </p188:cm>
</p188:cmLst>
</file>

<file path=ppt/comments/modernComment_189_4093F00C.xml><?xml version="1.0" encoding="utf-8"?>
<p188:cmLst xmlns:a="http://schemas.openxmlformats.org/drawingml/2006/main" xmlns:r="http://schemas.openxmlformats.org/officeDocument/2006/relationships" xmlns:p188="http://schemas.microsoft.com/office/powerpoint/2018/8/main">
  <p188:cm id="{B4A632C3-4905-4765-86B7-7E174093933D}" authorId="{7AC4671C-CA1C-060E-2172-A839376DA7B5}" created="2022-05-21T17:13:18.867">
    <pc:sldMkLst xmlns:pc="http://schemas.microsoft.com/office/powerpoint/2013/main/command">
      <pc:docMk/>
      <pc:sldMk cId="1083437068" sldId="393"/>
    </pc:sldMkLst>
    <p188:txBody>
      <a:bodyPr/>
      <a:lstStyle/>
      <a:p>
        <a:r>
          <a:rPr lang="en-GB"/>
          <a:t>Answer: because I got the vision and I make the right decision. </a:t>
        </a:r>
      </a:p>
    </p188:txBody>
  </p188:cm>
</p188:cmLst>
</file>

<file path=ppt/comments/modernComment_18A_3F59EC23.xml><?xml version="1.0" encoding="utf-8"?>
<p188:cmLst xmlns:a="http://schemas.openxmlformats.org/drawingml/2006/main" xmlns:r="http://schemas.openxmlformats.org/officeDocument/2006/relationships" xmlns:p188="http://schemas.microsoft.com/office/powerpoint/2018/8/main">
  <p188:cm id="{0974F9C8-84CD-4732-909B-62062A242B74}" authorId="{7AC4671C-CA1C-060E-2172-A839376DA7B5}" created="2022-05-21T17:13:38.615">
    <pc:sldMkLst xmlns:pc="http://schemas.microsoft.com/office/powerpoint/2013/main/command">
      <pc:docMk/>
      <pc:sldMk cId="1062857763" sldId="394"/>
    </pc:sldMkLst>
    <p188:txBody>
      <a:bodyPr/>
      <a:lstStyle/>
      <a:p>
        <a:r>
          <a:rPr lang="en-GB"/>
          <a:t>Answer: if I am behaving my life will be amazing. </a:t>
        </a:r>
      </a:p>
    </p188:txBody>
  </p188:cm>
</p188:cmLst>
</file>

<file path=ppt/comments/modernComment_18B_6A8ED8BD.xml><?xml version="1.0" encoding="utf-8"?>
<p188:cmLst xmlns:a="http://schemas.openxmlformats.org/drawingml/2006/main" xmlns:r="http://schemas.openxmlformats.org/officeDocument/2006/relationships" xmlns:p188="http://schemas.microsoft.com/office/powerpoint/2018/8/main">
  <p188:cm id="{6A43D8E8-C13B-4705-A56B-E0B46737F85F}" authorId="{7AC4671C-CA1C-060E-2172-A839376DA7B5}" created="2022-05-12T18:01:44.597">
    <ac:deMkLst xmlns:ac="http://schemas.microsoft.com/office/drawing/2013/main/command">
      <pc:docMk xmlns:pc="http://schemas.microsoft.com/office/powerpoint/2013/main/command"/>
      <pc:sldMk xmlns:pc="http://schemas.microsoft.com/office/powerpoint/2013/main/command" cId="1787746493" sldId="395"/>
      <ac:picMk id="7" creationId="{8098973B-A7FD-4E31-9358-8D47159374D2}"/>
    </ac:deMkLst>
    <p188:txBody>
      <a:bodyPr/>
      <a:lstStyle/>
      <a:p>
        <a:r>
          <a:rPr lang="en-GB"/>
          <a:t>This is to be a 10 second timer - music for timer is being created. </a:t>
        </a:r>
      </a:p>
    </p188:txBody>
  </p188:cm>
  <p188:cm id="{CC511787-805F-4607-B600-70D9F0F9A93F}" authorId="{7AC4671C-CA1C-060E-2172-A839376DA7B5}" created="2022-05-21T17:14:04.630">
    <pc:sldMkLst xmlns:pc="http://schemas.microsoft.com/office/powerpoint/2013/main/command">
      <pc:docMk/>
      <pc:sldMk cId="1787746493" sldId="395"/>
    </pc:sldMkLst>
    <p188:txBody>
      <a:bodyPr/>
      <a:lstStyle/>
      <a:p>
        <a:r>
          <a:rPr lang="en-GB"/>
          <a:t>Answer: Hard work focus I'll get what I want </a:t>
        </a:r>
      </a:p>
    </p188:txBody>
  </p188:cm>
</p188:cmLst>
</file>

<file path=ppt/comments/modernComment_18C_694BFCAD.xml><?xml version="1.0" encoding="utf-8"?>
<p188:cmLst xmlns:a="http://schemas.openxmlformats.org/drawingml/2006/main" xmlns:r="http://schemas.openxmlformats.org/officeDocument/2006/relationships" xmlns:p188="http://schemas.microsoft.com/office/powerpoint/2018/8/main">
  <p188:cm id="{92A8F410-1BE7-48F2-B9D8-24040C3608CF}" authorId="{7AC4671C-CA1C-060E-2172-A839376DA7B5}" created="2022-05-06T14:17:41.677">
    <ac:deMkLst xmlns:ac="http://schemas.microsoft.com/office/drawing/2013/main/command">
      <pc:docMk xmlns:pc="http://schemas.microsoft.com/office/powerpoint/2013/main/command"/>
      <pc:sldMk xmlns:pc="http://schemas.microsoft.com/office/powerpoint/2013/main/command" cId="1766587565" sldId="396"/>
      <ac:picMk id="5" creationId="{3F3285CA-BE1C-4271-AFB3-859EE9994C5B}"/>
    </ac:deMkLst>
    <p188:txBody>
      <a:bodyPr/>
      <a:lstStyle/>
      <a:p>
        <a:r>
          <a:rPr lang="en-GB"/>
          <a:t>See next slide
</a:t>
        </a:r>
      </a:p>
    </p188:txBody>
  </p188:cm>
</p188:cmLst>
</file>

<file path=ppt/comments/modernComment_18D_E808DC5.xml><?xml version="1.0" encoding="utf-8"?>
<p188:cmLst xmlns:a="http://schemas.openxmlformats.org/drawingml/2006/main" xmlns:r="http://schemas.openxmlformats.org/officeDocument/2006/relationships" xmlns:p188="http://schemas.microsoft.com/office/powerpoint/2018/8/main">
  <p188:cm id="{346F3790-0FF9-44B8-BFB5-482D3EC9C67C}" authorId="{7AC4671C-CA1C-060E-2172-A839376DA7B5}" created="2022-05-06T14:16:49.833">
    <ac:deMkLst xmlns:ac="http://schemas.microsoft.com/office/drawing/2013/main/command">
      <pc:docMk xmlns:pc="http://schemas.microsoft.com/office/powerpoint/2013/main/command"/>
      <pc:sldMk xmlns:pc="http://schemas.microsoft.com/office/powerpoint/2013/main/command" cId="243305925" sldId="397"/>
      <ac:picMk id="16" creationId="{6A1CF64E-A03B-4FFD-BE72-8DE0F100C6CA}"/>
    </ac:deMkLst>
    <p188:txBody>
      <a:bodyPr/>
      <a:lstStyle/>
      <a:p>
        <a:r>
          <a:rPr lang="en-GB"/>
          <a:t>The idea is that the four small microphones appear and the fifth microphone replaces the rabbit</a:t>
        </a:r>
      </a:p>
    </p188:txBody>
  </p188:cm>
</p188:cmLst>
</file>

<file path=ppt/comments/modernComment_198_5ACCC113.xml><?xml version="1.0" encoding="utf-8"?>
<p188:cmLst xmlns:a="http://schemas.openxmlformats.org/drawingml/2006/main" xmlns:r="http://schemas.openxmlformats.org/officeDocument/2006/relationships" xmlns:p188="http://schemas.microsoft.com/office/powerpoint/2018/8/main">
  <p188:cm id="{5D3E07C6-37A0-4E6E-8C87-3133DD483DBF}" authorId="{7AC4671C-CA1C-060E-2172-A839376DA7B5}" created="2022-05-08T09:44:50.565">
    <ac:deMkLst xmlns:ac="http://schemas.microsoft.com/office/drawing/2013/main/command">
      <pc:docMk xmlns:pc="http://schemas.microsoft.com/office/powerpoint/2013/main/command"/>
      <pc:sldMk xmlns:pc="http://schemas.microsoft.com/office/powerpoint/2013/main/command" cId="1315811589" sldId="345"/>
      <ac:picMk id="44" creationId="{EF4D8EF5-9EE1-44F3-AE6A-A3C2F9D5E5A7}"/>
    </ac:deMkLst>
    <p188:txBody>
      <a:bodyPr/>
      <a:lstStyle/>
      <a:p>
        <a:r>
          <a:rPr lang="en-GB"/>
          <a:t>Image is not the image to be used. Production still in process</a:t>
        </a:r>
      </a:p>
    </p188:txBody>
  </p188:cm>
  <p188:cm id="{0FDC275C-9726-4AE6-9390-53F7AEB692C0}" authorId="{7AC4671C-CA1C-060E-2172-A839376DA7B5}" created="2022-05-21T17:14:28.901">
    <pc:sldMkLst xmlns:pc="http://schemas.microsoft.com/office/powerpoint/2013/main/command">
      <pc:docMk/>
      <pc:sldMk cId="1523368211" sldId="408"/>
    </pc:sldMkLst>
    <p188:txBody>
      <a:bodyPr/>
      <a:lstStyle/>
      <a:p>
        <a:r>
          <a:rPr lang="en-GB"/>
          <a:t>Answer: like</a:t>
        </a:r>
      </a:p>
    </p188:txBody>
  </p188:cm>
</p188:cmLst>
</file>

<file path=ppt/comments/modernComment_199_FE26D20C.xml><?xml version="1.0" encoding="utf-8"?>
<p188:cmLst xmlns:a="http://schemas.openxmlformats.org/drawingml/2006/main" xmlns:r="http://schemas.openxmlformats.org/officeDocument/2006/relationships" xmlns:p188="http://schemas.microsoft.com/office/powerpoint/2018/8/main">
  <p188:cm id="{4EBB6D32-C092-452C-8CC0-73B815661484}" authorId="{7AC4671C-CA1C-060E-2172-A839376DA7B5}" created="2022-05-08T09:44:50.565">
    <ac:deMkLst xmlns:ac="http://schemas.microsoft.com/office/drawing/2013/main/command">
      <pc:docMk xmlns:pc="http://schemas.microsoft.com/office/powerpoint/2013/main/command"/>
      <pc:sldMk xmlns:pc="http://schemas.microsoft.com/office/powerpoint/2013/main/command" cId="1315811589" sldId="345"/>
      <ac:picMk id="44" creationId="{EF4D8EF5-9EE1-44F3-AE6A-A3C2F9D5E5A7}"/>
    </ac:deMkLst>
    <p188:txBody>
      <a:bodyPr/>
      <a:lstStyle/>
      <a:p>
        <a:r>
          <a:rPr lang="en-GB"/>
          <a:t>Image is not the image to be used. Production still in process</a:t>
        </a:r>
      </a:p>
    </p188:txBody>
  </p188:cm>
</p188:cmLst>
</file>

<file path=ppt/comments/modernComment_19A_1199CA38.xml><?xml version="1.0" encoding="utf-8"?>
<p188:cmLst xmlns:a="http://schemas.openxmlformats.org/drawingml/2006/main" xmlns:r="http://schemas.openxmlformats.org/officeDocument/2006/relationships" xmlns:p188="http://schemas.microsoft.com/office/powerpoint/2018/8/main">
  <p188:cm id="{BBC16B12-CF0B-41BB-82C9-4E5661476777}" authorId="{7AC4671C-CA1C-060E-2172-A839376DA7B5}" created="2022-05-08T09:44:50.565">
    <ac:deMkLst xmlns:ac="http://schemas.microsoft.com/office/drawing/2013/main/command">
      <pc:docMk xmlns:pc="http://schemas.microsoft.com/office/powerpoint/2013/main/command"/>
      <pc:sldMk xmlns:pc="http://schemas.microsoft.com/office/powerpoint/2013/main/command" cId="1315811589" sldId="345"/>
      <ac:picMk id="44" creationId="{EF4D8EF5-9EE1-44F3-AE6A-A3C2F9D5E5A7}"/>
    </ac:deMkLst>
    <p188:txBody>
      <a:bodyPr/>
      <a:lstStyle/>
      <a:p>
        <a:r>
          <a:rPr lang="en-GB"/>
          <a:t>Image is not the image to be used. Production still in process</a:t>
        </a:r>
      </a:p>
    </p188:txBody>
  </p188:cm>
</p188:cmLst>
</file>

<file path=ppt/comments/modernComment_19B_16EC1AC8.xml><?xml version="1.0" encoding="utf-8"?>
<p188:cmLst xmlns:a="http://schemas.openxmlformats.org/drawingml/2006/main" xmlns:r="http://schemas.openxmlformats.org/officeDocument/2006/relationships" xmlns:p188="http://schemas.microsoft.com/office/powerpoint/2018/8/main">
  <p188:cm id="{B9397219-4CC0-4307-B1A0-EC24FFF56546}" authorId="{7AC4671C-CA1C-060E-2172-A839376DA7B5}" created="2022-05-08T09:44:50.565">
    <ac:deMkLst xmlns:ac="http://schemas.microsoft.com/office/drawing/2013/main/command">
      <pc:docMk xmlns:pc="http://schemas.microsoft.com/office/powerpoint/2013/main/command"/>
      <pc:sldMk xmlns:pc="http://schemas.microsoft.com/office/powerpoint/2013/main/command" cId="1315811589" sldId="345"/>
      <ac:picMk id="44" creationId="{EF4D8EF5-9EE1-44F3-AE6A-A3C2F9D5E5A7}"/>
    </ac:deMkLst>
    <p188:txBody>
      <a:bodyPr/>
      <a:lstStyle/>
      <a:p>
        <a:r>
          <a:rPr lang="en-GB"/>
          <a:t>Image is not the image to be used. Production still in process</a:t>
        </a:r>
      </a:p>
    </p188:txBody>
  </p188:cm>
  <p188:cm id="{E57BDAEC-32D3-4829-92E6-0B1ADAB30979}" authorId="{7AC4671C-CA1C-060E-2172-A839376DA7B5}" created="2022-05-21T17:14:50.208">
    <pc:sldMkLst xmlns:pc="http://schemas.microsoft.com/office/powerpoint/2013/main/command">
      <pc:docMk/>
      <pc:sldMk cId="384572104" sldId="411"/>
    </pc:sldMkLst>
    <p188:txBody>
      <a:bodyPr/>
      <a:lstStyle/>
      <a:p>
        <a:r>
          <a:rPr lang="en-GB"/>
          <a:t>Answer: as</a:t>
        </a:r>
      </a:p>
    </p188:txBody>
  </p188:cm>
</p188:cmLst>
</file>

<file path=ppt/comments/modernComment_19E_43A6FFC1.xml><?xml version="1.0" encoding="utf-8"?>
<p188:cmLst xmlns:a="http://schemas.openxmlformats.org/drawingml/2006/main" xmlns:r="http://schemas.openxmlformats.org/officeDocument/2006/relationships" xmlns:p188="http://schemas.microsoft.com/office/powerpoint/2018/8/main">
  <p188:cm id="{41043F5C-17BF-46BD-83C5-F0DA029BD7F7}" authorId="{7AC4671C-CA1C-060E-2172-A839376DA7B5}" created="2022-05-08T09:44:50.565">
    <ac:deMkLst xmlns:ac="http://schemas.microsoft.com/office/drawing/2013/main/command">
      <pc:docMk xmlns:pc="http://schemas.microsoft.com/office/powerpoint/2013/main/command"/>
      <pc:sldMk xmlns:pc="http://schemas.microsoft.com/office/powerpoint/2013/main/command" cId="1315811589" sldId="345"/>
      <ac:picMk id="44" creationId="{EF4D8EF5-9EE1-44F3-AE6A-A3C2F9D5E5A7}"/>
    </ac:deMkLst>
    <p188:txBody>
      <a:bodyPr/>
      <a:lstStyle/>
      <a:p>
        <a:r>
          <a:rPr lang="en-GB"/>
          <a:t>Image is not the image to be used. Production still in process</a:t>
        </a:r>
      </a:p>
    </p188:txBody>
  </p188:cm>
  <p188:cm id="{21EDFCC1-9747-4DB1-A1ED-341113FEF5B7}" authorId="{7AC4671C-CA1C-060E-2172-A839376DA7B5}" created="2022-05-21T17:14:58.990">
    <pc:sldMkLst xmlns:pc="http://schemas.microsoft.com/office/powerpoint/2013/main/command">
      <pc:docMk/>
      <pc:sldMk cId="1135017921" sldId="414"/>
    </pc:sldMkLst>
    <p188:txBody>
      <a:bodyPr/>
      <a:lstStyle/>
      <a:p>
        <a:r>
          <a:rPr lang="en-GB"/>
          <a:t>Answer: as</a:t>
        </a:r>
      </a:p>
    </p188:txBody>
  </p188:cm>
</p188:cmLst>
</file>

<file path=ppt/comments/modernComment_19F_BF2EE501.xml><?xml version="1.0" encoding="utf-8"?>
<p188:cmLst xmlns:a="http://schemas.openxmlformats.org/drawingml/2006/main" xmlns:r="http://schemas.openxmlformats.org/officeDocument/2006/relationships" xmlns:p188="http://schemas.microsoft.com/office/powerpoint/2018/8/main">
  <p188:cm id="{B7D1D096-3437-4703-BC31-B5BFF42DA49B}" authorId="{7AC4671C-CA1C-060E-2172-A839376DA7B5}" created="2022-05-08T09:44:50.565">
    <ac:deMkLst xmlns:ac="http://schemas.microsoft.com/office/drawing/2013/main/command">
      <pc:docMk xmlns:pc="http://schemas.microsoft.com/office/powerpoint/2013/main/command"/>
      <pc:sldMk xmlns:pc="http://schemas.microsoft.com/office/powerpoint/2013/main/command" cId="1315811589" sldId="345"/>
      <ac:picMk id="44" creationId="{EF4D8EF5-9EE1-44F3-AE6A-A3C2F9D5E5A7}"/>
    </ac:deMkLst>
    <p188:txBody>
      <a:bodyPr/>
      <a:lstStyle/>
      <a:p>
        <a:r>
          <a:rPr lang="en-GB"/>
          <a:t>Image is not the image to be used. Production still in process</a:t>
        </a:r>
      </a:p>
    </p188:txBody>
  </p188:cm>
</p188:cmLst>
</file>

<file path=ppt/comments/modernComment_1A4_A71D9228.xml><?xml version="1.0" encoding="utf-8"?>
<p188:cmLst xmlns:a="http://schemas.openxmlformats.org/drawingml/2006/main" xmlns:r="http://schemas.openxmlformats.org/officeDocument/2006/relationships" xmlns:p188="http://schemas.microsoft.com/office/powerpoint/2018/8/main">
  <p188:cm id="{DB0D4AC4-BBA5-476D-B072-65D58AA696C5}" authorId="{7AC4671C-CA1C-060E-2172-A839376DA7B5}" created="2022-05-13T18:02:02.218">
    <ac:deMkLst xmlns:ac="http://schemas.microsoft.com/office/drawing/2013/main/command">
      <pc:docMk xmlns:pc="http://schemas.microsoft.com/office/powerpoint/2013/main/command"/>
      <pc:sldMk xmlns:pc="http://schemas.microsoft.com/office/powerpoint/2013/main/command" cId="2803733032" sldId="420"/>
      <ac:picMk id="30" creationId="{3B3A4EC9-6FC7-4A6A-9B77-8271F2D7344E}"/>
    </ac:deMkLst>
    <p188:txBody>
      <a:bodyPr/>
      <a:lstStyle/>
      <a:p>
        <a:r>
          <a:rPr lang="en-GB"/>
          <a:t>Image subject to change - in preperation</a:t>
        </a:r>
      </a:p>
    </p188:txBody>
  </p188:cm>
  <p188:cm id="{E66A8F87-A518-4B6D-9795-9F88B60D9C36}" authorId="{7AC4671C-CA1C-060E-2172-A839376DA7B5}" created="2022-05-21T17:15:19.742">
    <pc:sldMkLst xmlns:pc="http://schemas.microsoft.com/office/powerpoint/2013/main/command">
      <pc:docMk/>
      <pc:sldMk cId="2803733032" sldId="420"/>
    </pc:sldMkLst>
    <p188:txBody>
      <a:bodyPr/>
      <a:lstStyle/>
      <a:p>
        <a:r>
          <a:rPr lang="en-GB"/>
          <a:t>Answer: as a star</a:t>
        </a:r>
      </a:p>
    </p188:txBody>
  </p188:cm>
</p188:cmLst>
</file>

<file path=ppt/comments/modernComment_1A5_8DCB9A14.xml><?xml version="1.0" encoding="utf-8"?>
<p188:cmLst xmlns:a="http://schemas.openxmlformats.org/drawingml/2006/main" xmlns:r="http://schemas.openxmlformats.org/officeDocument/2006/relationships" xmlns:p188="http://schemas.microsoft.com/office/powerpoint/2018/8/main">
  <p188:cm id="{2A4EC5F5-9AFA-407B-A0A4-037FEC915A40}" authorId="{7AC4671C-CA1C-060E-2172-A839376DA7B5}" created="2022-05-13T18:02:07.351">
    <ac:deMkLst xmlns:ac="http://schemas.microsoft.com/office/drawing/2013/main/command">
      <pc:docMk xmlns:pc="http://schemas.microsoft.com/office/powerpoint/2013/main/command"/>
      <pc:sldMk xmlns:pc="http://schemas.microsoft.com/office/powerpoint/2013/main/command" cId="2378930708" sldId="421"/>
      <ac:picMk id="30" creationId="{3B3A4EC9-6FC7-4A6A-9B77-8271F2D7344E}"/>
    </ac:deMkLst>
    <p188:txBody>
      <a:bodyPr/>
      <a:lstStyle/>
      <a:p>
        <a:r>
          <a:rPr lang="en-GB"/>
          <a:t>Image subject to change - in preperation</a:t>
        </a:r>
      </a:p>
    </p188:txBody>
  </p188:cm>
</p188:cmLst>
</file>

<file path=ppt/comments/modernComment_1A6_7E5A49C4.xml><?xml version="1.0" encoding="utf-8"?>
<p188:cmLst xmlns:a="http://schemas.openxmlformats.org/drawingml/2006/main" xmlns:r="http://schemas.openxmlformats.org/officeDocument/2006/relationships" xmlns:p188="http://schemas.microsoft.com/office/powerpoint/2018/8/main">
  <p188:cm id="{A79FD139-9968-4A2B-944E-CE407D54181D}" authorId="{7AC4671C-CA1C-060E-2172-A839376DA7B5}" created="2022-05-13T18:02:13.673">
    <ac:deMkLst xmlns:ac="http://schemas.microsoft.com/office/drawing/2013/main/command">
      <pc:docMk xmlns:pc="http://schemas.microsoft.com/office/powerpoint/2013/main/command"/>
      <pc:sldMk xmlns:pc="http://schemas.microsoft.com/office/powerpoint/2013/main/command" cId="2119846340" sldId="422"/>
      <ac:picMk id="19" creationId="{2FB524F9-CEC0-4B79-810F-7A1F156D6342}"/>
    </ac:deMkLst>
    <p188:txBody>
      <a:bodyPr/>
      <a:lstStyle/>
      <a:p>
        <a:r>
          <a:rPr lang="en-GB"/>
          <a:t>Image subject to change - in preperation</a:t>
        </a:r>
      </a:p>
    </p188:txBody>
  </p188:cm>
  <p188:cm id="{85BE34F9-1111-46FD-A501-D23CF38D78C5}" authorId="{7AC4671C-CA1C-060E-2172-A839376DA7B5}" created="2022-05-21T17:15:33.766">
    <pc:sldMkLst xmlns:pc="http://schemas.microsoft.com/office/powerpoint/2013/main/command">
      <pc:docMk/>
      <pc:sldMk cId="2119846340" sldId="422"/>
    </pc:sldMkLst>
    <p188:txBody>
      <a:bodyPr/>
      <a:lstStyle/>
      <a:p>
        <a:r>
          <a:rPr lang="en-GB"/>
          <a:t>Answer: as a pillow</a:t>
        </a:r>
      </a:p>
    </p188:txBody>
  </p188:cm>
</p188:cmLst>
</file>

<file path=ppt/comments/modernComment_1A7_72DE4A9B.xml><?xml version="1.0" encoding="utf-8"?>
<p188:cmLst xmlns:a="http://schemas.openxmlformats.org/drawingml/2006/main" xmlns:r="http://schemas.openxmlformats.org/officeDocument/2006/relationships" xmlns:p188="http://schemas.microsoft.com/office/powerpoint/2018/8/main">
  <p188:cm id="{B9ED2862-5B18-4493-A5A5-707714CBB0A1}" authorId="{7AC4671C-CA1C-060E-2172-A839376DA7B5}" created="2022-05-13T18:02:18.600">
    <ac:deMkLst xmlns:ac="http://schemas.microsoft.com/office/drawing/2013/main/command">
      <pc:docMk xmlns:pc="http://schemas.microsoft.com/office/powerpoint/2013/main/command"/>
      <pc:sldMk xmlns:pc="http://schemas.microsoft.com/office/powerpoint/2013/main/command" cId="1927170715" sldId="423"/>
      <ac:picMk id="8" creationId="{A96968BA-CF7D-4185-BF34-53E8A2027D01}"/>
    </ac:deMkLst>
    <p188:txBody>
      <a:bodyPr/>
      <a:lstStyle/>
      <a:p>
        <a:r>
          <a:rPr lang="en-GB"/>
          <a:t>Image subject to change - in preperation</a:t>
        </a:r>
      </a:p>
    </p188:txBody>
  </p188:cm>
</p188:cmLst>
</file>

<file path=ppt/comments/modernComment_1A8_3BC29DE3.xml><?xml version="1.0" encoding="utf-8"?>
<p188:cmLst xmlns:a="http://schemas.openxmlformats.org/drawingml/2006/main" xmlns:r="http://schemas.openxmlformats.org/officeDocument/2006/relationships" xmlns:p188="http://schemas.microsoft.com/office/powerpoint/2018/8/main">
  <p188:cm id="{A570309D-D055-4456-B7ED-A6C9A5A31C33}" authorId="{7AC4671C-CA1C-060E-2172-A839376DA7B5}" created="2022-05-13T18:02:52.086">
    <ac:deMkLst xmlns:ac="http://schemas.microsoft.com/office/drawing/2013/main/command">
      <pc:docMk xmlns:pc="http://schemas.microsoft.com/office/powerpoint/2013/main/command"/>
      <pc:sldMk xmlns:pc="http://schemas.microsoft.com/office/powerpoint/2013/main/command" cId="1002610147" sldId="424"/>
      <ac:picMk id="19" creationId="{91830781-A4E3-40EF-9527-8660E888CD8F}"/>
    </ac:deMkLst>
    <p188:txBody>
      <a:bodyPr/>
      <a:lstStyle/>
      <a:p>
        <a:r>
          <a:rPr lang="en-GB"/>
          <a:t>Image subject to change - in preparation 
</a:t>
        </a:r>
      </a:p>
    </p188:txBody>
  </p188:cm>
  <p188:cm id="{40878BD7-F282-45E2-9B75-FD35E19F886C}" authorId="{7AC4671C-CA1C-060E-2172-A839376DA7B5}" created="2022-05-21T17:15:59.555">
    <pc:sldMkLst xmlns:pc="http://schemas.microsoft.com/office/powerpoint/2013/main/command">
      <pc:docMk/>
      <pc:sldMk cId="1002610147" sldId="424"/>
    </pc:sldMkLst>
    <p188:txBody>
      <a:bodyPr/>
      <a:lstStyle/>
      <a:p>
        <a:r>
          <a:rPr lang="en-GB"/>
          <a:t>Answer: like a chili </a:t>
        </a:r>
      </a:p>
    </p188:txBody>
  </p188:cm>
</p188:cmLst>
</file>

<file path=ppt/comments/modernComment_1A9_D9089D03.xml><?xml version="1.0" encoding="utf-8"?>
<p188:cmLst xmlns:a="http://schemas.openxmlformats.org/drawingml/2006/main" xmlns:r="http://schemas.openxmlformats.org/officeDocument/2006/relationships" xmlns:p188="http://schemas.microsoft.com/office/powerpoint/2018/8/main">
  <p188:cm id="{47AFDC1A-8C38-41F5-A55B-D61417552FA2}" authorId="{7AC4671C-CA1C-060E-2172-A839376DA7B5}" created="2022-05-13T18:05:35.307">
    <ac:deMkLst xmlns:ac="http://schemas.microsoft.com/office/drawing/2013/main/command">
      <pc:docMk xmlns:pc="http://schemas.microsoft.com/office/powerpoint/2013/main/command"/>
      <pc:sldMk xmlns:pc="http://schemas.microsoft.com/office/powerpoint/2013/main/command" cId="3641220355" sldId="425"/>
      <ac:picMk id="8" creationId="{8568E4D2-B9E9-44C9-9EF2-B4E2D1361307}"/>
    </ac:deMkLst>
    <p188:txBody>
      <a:bodyPr/>
      <a:lstStyle/>
      <a:p>
        <a:r>
          <a:rPr lang="en-GB"/>
          <a:t>Image to change in preparation </a:t>
        </a:r>
      </a:p>
    </p188:txBody>
  </p188:cm>
</p188:cmLst>
</file>

<file path=ppt/comments/modernComment_1AA_BE7455A6.xml><?xml version="1.0" encoding="utf-8"?>
<p188:cmLst xmlns:a="http://schemas.openxmlformats.org/drawingml/2006/main" xmlns:r="http://schemas.openxmlformats.org/officeDocument/2006/relationships" xmlns:p188="http://schemas.microsoft.com/office/powerpoint/2018/8/main">
  <p188:cm id="{7348BD2D-0B8C-4E71-8BA8-C019A31A6315}" authorId="{7AC4671C-CA1C-060E-2172-A839376DA7B5}" created="2022-05-13T18:02:52.086">
    <ac:deMkLst xmlns:ac="http://schemas.microsoft.com/office/drawing/2013/main/command">
      <pc:docMk xmlns:pc="http://schemas.microsoft.com/office/powerpoint/2013/main/command"/>
      <pc:sldMk xmlns:pc="http://schemas.microsoft.com/office/powerpoint/2013/main/command" cId="3195295142" sldId="426"/>
      <ac:picMk id="19" creationId="{91830781-A4E3-40EF-9527-8660E888CD8F}"/>
    </ac:deMkLst>
    <p188:txBody>
      <a:bodyPr/>
      <a:lstStyle/>
      <a:p>
        <a:r>
          <a:rPr lang="en-GB"/>
          <a:t>Image subject to change - in preparation 
</a:t>
        </a:r>
      </a:p>
    </p188:txBody>
  </p188:cm>
  <p188:cm id="{3E920C85-499B-49A5-8A51-1C9EBAF0C889}" authorId="{7AC4671C-CA1C-060E-2172-A839376DA7B5}" created="2022-05-21T17:16:45.989">
    <pc:sldMkLst xmlns:pc="http://schemas.microsoft.com/office/powerpoint/2013/main/command">
      <pc:docMk/>
      <pc:sldMk cId="3195295142" sldId="426"/>
    </pc:sldMkLst>
    <p188:txBody>
      <a:bodyPr/>
      <a:lstStyle/>
      <a:p>
        <a:r>
          <a:rPr lang="en-GB"/>
          <a:t>As hard as</a:t>
        </a:r>
      </a:p>
    </p188:txBody>
  </p188:cm>
</p188:cmLst>
</file>

<file path=ppt/comments/modernComment_1AB_5CCCFCE9.xml><?xml version="1.0" encoding="utf-8"?>
<p188:cmLst xmlns:a="http://schemas.openxmlformats.org/drawingml/2006/main" xmlns:r="http://schemas.openxmlformats.org/officeDocument/2006/relationships" xmlns:p188="http://schemas.microsoft.com/office/powerpoint/2018/8/main">
  <p188:cm id="{86D50917-60EB-42A9-B516-6802F7F01E69}" authorId="{7AC4671C-CA1C-060E-2172-A839376DA7B5}" created="2022-05-13T18:05:35.307">
    <ac:deMkLst xmlns:ac="http://schemas.microsoft.com/office/drawing/2013/main/command">
      <pc:docMk xmlns:pc="http://schemas.microsoft.com/office/powerpoint/2013/main/command"/>
      <pc:sldMk xmlns:pc="http://schemas.microsoft.com/office/powerpoint/2013/main/command" cId="1556937961" sldId="427"/>
      <ac:picMk id="8" creationId="{8568E4D2-B9E9-44C9-9EF2-B4E2D1361307}"/>
    </ac:deMkLst>
    <p188:txBody>
      <a:bodyPr/>
      <a:lstStyle/>
      <a:p>
        <a:r>
          <a:rPr lang="en-GB"/>
          <a:t>Image to change in preparation </a:t>
        </a:r>
      </a:p>
    </p188:txBody>
  </p188:cm>
</p188:cmLst>
</file>

<file path=ppt/comments/modernComment_1AC_6F6F79D2.xml><?xml version="1.0" encoding="utf-8"?>
<p188:cmLst xmlns:a="http://schemas.openxmlformats.org/drawingml/2006/main" xmlns:r="http://schemas.openxmlformats.org/officeDocument/2006/relationships" xmlns:p188="http://schemas.microsoft.com/office/powerpoint/2018/8/main">
  <p188:cm id="{99A48870-6485-4B2E-AB3E-095FF831F14A}" authorId="{7AC4671C-CA1C-060E-2172-A839376DA7B5}" created="2022-05-13T18:02:52.086">
    <ac:deMkLst xmlns:ac="http://schemas.microsoft.com/office/drawing/2013/main/command">
      <pc:docMk xmlns:pc="http://schemas.microsoft.com/office/powerpoint/2013/main/command"/>
      <pc:sldMk xmlns:pc="http://schemas.microsoft.com/office/powerpoint/2013/main/command" cId="3195295142" sldId="426"/>
      <ac:picMk id="19" creationId="{91830781-A4E3-40EF-9527-8660E888CD8F}"/>
    </ac:deMkLst>
    <p188:txBody>
      <a:bodyPr/>
      <a:lstStyle/>
      <a:p>
        <a:r>
          <a:rPr lang="en-GB"/>
          <a:t>Image subject to change - in preparation 
</a:t>
        </a:r>
      </a:p>
    </p188:txBody>
  </p188:cm>
  <p188:cm id="{828BD4B3-8ED2-4991-BF05-C9497B2D4650}" authorId="{7AC4671C-CA1C-060E-2172-A839376DA7B5}" created="2022-05-21T17:16:58.693">
    <pc:sldMkLst xmlns:pc="http://schemas.microsoft.com/office/powerpoint/2013/main/command">
      <pc:docMk/>
      <pc:sldMk cId="1869576658" sldId="428"/>
    </pc:sldMkLst>
    <p188:txBody>
      <a:bodyPr/>
      <a:lstStyle/>
      <a:p>
        <a:r>
          <a:rPr lang="en-GB"/>
          <a:t>Answer: like a razor</a:t>
        </a:r>
      </a:p>
    </p188:txBody>
  </p188:cm>
</p188:cmLst>
</file>

<file path=ppt/comments/modernComment_1AD_70AA6CBD.xml><?xml version="1.0" encoding="utf-8"?>
<p188:cmLst xmlns:a="http://schemas.openxmlformats.org/drawingml/2006/main" xmlns:r="http://schemas.openxmlformats.org/officeDocument/2006/relationships" xmlns:p188="http://schemas.microsoft.com/office/powerpoint/2018/8/main">
  <p188:cm id="{424C1BA1-319F-4E5C-838C-D9F48C391283}" authorId="{7AC4671C-CA1C-060E-2172-A839376DA7B5}" created="2022-05-13T18:05:35.307">
    <ac:deMkLst xmlns:ac="http://schemas.microsoft.com/office/drawing/2013/main/command">
      <pc:docMk xmlns:pc="http://schemas.microsoft.com/office/powerpoint/2013/main/command"/>
      <pc:sldMk xmlns:pc="http://schemas.microsoft.com/office/powerpoint/2013/main/command" cId="1556937961" sldId="427"/>
      <ac:picMk id="8" creationId="{8568E4D2-B9E9-44C9-9EF2-B4E2D1361307}"/>
    </ac:deMkLst>
    <p188:txBody>
      <a:bodyPr/>
      <a:lstStyle/>
      <a:p>
        <a:r>
          <a:rPr lang="en-GB"/>
          <a:t>Image to change in preparation </a:t>
        </a:r>
      </a:p>
    </p188:txBody>
  </p188:cm>
</p188:cmLst>
</file>

<file path=ppt/comments/modernComment_1AE_AA7129AD.xml><?xml version="1.0" encoding="utf-8"?>
<p188:cmLst xmlns:a="http://schemas.openxmlformats.org/drawingml/2006/main" xmlns:r="http://schemas.openxmlformats.org/officeDocument/2006/relationships" xmlns:p188="http://schemas.microsoft.com/office/powerpoint/2018/8/main">
  <p188:cm id="{3B2A1C01-89A9-4E84-B71F-8CBA548914B2}" authorId="{7AC4671C-CA1C-060E-2172-A839376DA7B5}" created="2022-05-13T18:02:52.086">
    <ac:deMkLst xmlns:ac="http://schemas.microsoft.com/office/drawing/2013/main/command">
      <pc:docMk xmlns:pc="http://schemas.microsoft.com/office/powerpoint/2013/main/command"/>
      <pc:sldMk xmlns:pc="http://schemas.microsoft.com/office/powerpoint/2013/main/command" cId="2859542957" sldId="430"/>
      <ac:picMk id="19" creationId="{97C54FB0-5C40-439B-80F5-2DB007149F01}"/>
    </ac:deMkLst>
    <p188:txBody>
      <a:bodyPr/>
      <a:lstStyle/>
      <a:p>
        <a:r>
          <a:rPr lang="en-GB"/>
          <a:t>Image subject to change - in preparation 
</a:t>
        </a:r>
      </a:p>
    </p188:txBody>
  </p188:cm>
  <p188:cm id="{F7366DAB-236B-45A9-B0C4-FD9DA0A9C7C3}" authorId="{7AC4671C-CA1C-060E-2172-A839376DA7B5}" created="2022-05-21T17:17:08.533">
    <pc:sldMkLst xmlns:pc="http://schemas.microsoft.com/office/powerpoint/2013/main/command">
      <pc:docMk/>
      <pc:sldMk cId="2859542957" sldId="430"/>
    </pc:sldMkLst>
    <p188:txBody>
      <a:bodyPr/>
      <a:lstStyle/>
      <a:p>
        <a:r>
          <a:rPr lang="en-GB"/>
          <a:t>As sweet as</a:t>
        </a:r>
      </a:p>
    </p188:txBody>
  </p188:cm>
</p188:cmLst>
</file>

<file path=ppt/comments/modernComment_1AF_AB75F464.xml><?xml version="1.0" encoding="utf-8"?>
<p188:cmLst xmlns:a="http://schemas.openxmlformats.org/drawingml/2006/main" xmlns:r="http://schemas.openxmlformats.org/officeDocument/2006/relationships" xmlns:p188="http://schemas.microsoft.com/office/powerpoint/2018/8/main">
  <p188:cm id="{4849F272-E4DC-4DD3-960E-3B16FF96B007}" authorId="{7AC4671C-CA1C-060E-2172-A839376DA7B5}" created="2022-05-13T18:05:35.307">
    <ac:deMkLst xmlns:ac="http://schemas.microsoft.com/office/drawing/2013/main/command">
      <pc:docMk xmlns:pc="http://schemas.microsoft.com/office/powerpoint/2013/main/command"/>
      <pc:sldMk xmlns:pc="http://schemas.microsoft.com/office/powerpoint/2013/main/command" cId="2876634212" sldId="431"/>
      <ac:picMk id="8" creationId="{B54A1DB6-FC6B-42D3-83E3-E989148BD84B}"/>
    </ac:deMkLst>
    <p188:txBody>
      <a:bodyPr/>
      <a:lstStyle/>
      <a:p>
        <a:r>
          <a:rPr lang="en-GB"/>
          <a:t>Image to change in preparation </a:t>
        </a:r>
      </a:p>
    </p188:txBody>
  </p188:cm>
</p188:cmLst>
</file>

<file path=ppt/comments/modernComment_1B0_E5D68C20.xml><?xml version="1.0" encoding="utf-8"?>
<p188:cmLst xmlns:a="http://schemas.openxmlformats.org/drawingml/2006/main" xmlns:r="http://schemas.openxmlformats.org/officeDocument/2006/relationships" xmlns:p188="http://schemas.microsoft.com/office/powerpoint/2018/8/main">
  <p188:cm id="{C487804D-1FA9-4AEF-A384-A6FD5FE8742C}" authorId="{7AC4671C-CA1C-060E-2172-A839376DA7B5}" created="2022-05-06T14:17:41.677">
    <ac:deMkLst xmlns:ac="http://schemas.microsoft.com/office/drawing/2013/main/command">
      <pc:docMk xmlns:pc="http://schemas.microsoft.com/office/powerpoint/2013/main/command"/>
      <pc:sldMk xmlns:pc="http://schemas.microsoft.com/office/powerpoint/2013/main/command" cId="3856043040" sldId="432"/>
      <ac:picMk id="5" creationId="{3F3285CA-BE1C-4271-AFB3-859EE9994C5B}"/>
    </ac:deMkLst>
    <p188:txBody>
      <a:bodyPr/>
      <a:lstStyle/>
      <a:p>
        <a:r>
          <a:rPr lang="en-GB"/>
          <a:t>See next slide
</a:t>
        </a:r>
      </a:p>
    </p188:txBody>
  </p188:cm>
</p188:cmLst>
</file>

<file path=ppt/comments/modernComment_1B1_3C7CD872.xml><?xml version="1.0" encoding="utf-8"?>
<p188:cmLst xmlns:a="http://schemas.openxmlformats.org/drawingml/2006/main" xmlns:r="http://schemas.openxmlformats.org/officeDocument/2006/relationships" xmlns:p188="http://schemas.microsoft.com/office/powerpoint/2018/8/main">
  <p188:cm id="{D5C4E1A9-0788-4A11-962E-0E463BBBB7A8}" authorId="{7AC4671C-CA1C-060E-2172-A839376DA7B5}" created="2022-05-06T14:16:49.833">
    <ac:deMkLst xmlns:ac="http://schemas.microsoft.com/office/drawing/2013/main/command">
      <pc:docMk xmlns:pc="http://schemas.microsoft.com/office/powerpoint/2013/main/command"/>
      <pc:sldMk xmlns:pc="http://schemas.microsoft.com/office/powerpoint/2013/main/command" cId="1014814834" sldId="433"/>
      <ac:picMk id="16" creationId="{6A1CF64E-A03B-4FFD-BE72-8DE0F100C6CA}"/>
    </ac:deMkLst>
    <p188:txBody>
      <a:bodyPr/>
      <a:lstStyle/>
      <a:p>
        <a:r>
          <a:rPr lang="en-GB"/>
          <a:t>The idea is that the four small microphones appear and the fifth microphone replaces the rabbit</a:t>
        </a:r>
      </a:p>
    </p188:txBody>
  </p188:cm>
</p188:cmLst>
</file>

<file path=ppt/comments/modernComment_1BB_E0352D3A.xml><?xml version="1.0" encoding="utf-8"?>
<p188:cmLst xmlns:a="http://schemas.openxmlformats.org/drawingml/2006/main" xmlns:r="http://schemas.openxmlformats.org/officeDocument/2006/relationships" xmlns:p188="http://schemas.microsoft.com/office/powerpoint/2018/8/main">
  <p188:cm id="{41D64F63-8102-434E-A9F6-DD784363AFBB}"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2112749701" sldId="292"/>
      <ac:picMk id="13" creationId="{65B5ECDC-23C5-415B-A765-F75561090A75}"/>
    </ac:deMkLst>
    <p188:txBody>
      <a:bodyPr/>
      <a:lstStyle/>
      <a:p>
        <a:r>
          <a:rPr lang="en-GB"/>
          <a:t>Picture is going to change (still awaiting)
</a:t>
        </a:r>
      </a:p>
    </p188:txBody>
  </p188:cm>
</p188:cmLst>
</file>

<file path=ppt/comments/modernComment_1BC_45B99CA.xml><?xml version="1.0" encoding="utf-8"?>
<p188:cmLst xmlns:a="http://schemas.openxmlformats.org/drawingml/2006/main" xmlns:r="http://schemas.openxmlformats.org/officeDocument/2006/relationships" xmlns:p188="http://schemas.microsoft.com/office/powerpoint/2018/8/main">
  <p188:cm id="{86CCE09F-15BB-4A65-8BBF-EF52F6D8FD10}"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2112749701" sldId="292"/>
      <ac:picMk id="13" creationId="{65B5ECDC-23C5-415B-A765-F75561090A75}"/>
    </ac:deMkLst>
    <p188:txBody>
      <a:bodyPr/>
      <a:lstStyle/>
      <a:p>
        <a:r>
          <a:rPr lang="en-GB"/>
          <a:t>Picture is going to change (still awaiting)
</a:t>
        </a:r>
      </a:p>
    </p188:txBody>
  </p188:cm>
</p188:cmLst>
</file>

<file path=ppt/comments/modernComment_1BE_10EA2801.xml><?xml version="1.0" encoding="utf-8"?>
<p188:cmLst xmlns:a="http://schemas.openxmlformats.org/drawingml/2006/main" xmlns:r="http://schemas.openxmlformats.org/officeDocument/2006/relationships" xmlns:p188="http://schemas.microsoft.com/office/powerpoint/2018/8/main">
  <p188:cm id="{946651F3-9884-4B90-9B09-0A20DBF54C63}"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2112749701" sldId="292"/>
      <ac:picMk id="13" creationId="{65B5ECDC-23C5-415B-A765-F75561090A75}"/>
    </ac:deMkLst>
    <p188:txBody>
      <a:bodyPr/>
      <a:lstStyle/>
      <a:p>
        <a:r>
          <a:rPr lang="en-GB"/>
          <a:t>Picture is going to change (still awaiting)
</a:t>
        </a:r>
      </a:p>
    </p188:txBody>
  </p188:cm>
  <p188:cm id="{AF861D08-935F-4F09-8FD7-D0D464E30EAB}" authorId="{7AC4671C-CA1C-060E-2172-A839376DA7B5}" created="2022-05-14T08:11:21.793">
    <ac:deMkLst xmlns:ac="http://schemas.microsoft.com/office/drawing/2013/main/command">
      <pc:docMk xmlns:pc="http://schemas.microsoft.com/office/powerpoint/2013/main/command"/>
      <pc:sldMk xmlns:pc="http://schemas.microsoft.com/office/powerpoint/2013/main/command" cId="283781121" sldId="446"/>
      <ac:spMk id="38" creationId="{ED889247-E9E0-4E3D-A559-1EEDB920A3A5}"/>
    </ac:deMkLst>
    <p188:txBody>
      <a:bodyPr/>
      <a:lstStyle/>
      <a:p>
        <a:r>
          <a:rPr lang="en-GB"/>
          <a:t>Students lyrics to appear on the screen</a:t>
        </a:r>
      </a:p>
    </p188:txBody>
  </p188:cm>
</p188:cmLst>
</file>

<file path=ppt/comments/modernComment_1C2_9526AF2.xml><?xml version="1.0" encoding="utf-8"?>
<p188:cmLst xmlns:a="http://schemas.openxmlformats.org/drawingml/2006/main" xmlns:r="http://schemas.openxmlformats.org/officeDocument/2006/relationships" xmlns:p188="http://schemas.microsoft.com/office/powerpoint/2018/8/main">
  <p188:cm id="{233EC5A7-4FA3-45B7-922A-21042C9798D9}"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2112749701" sldId="292"/>
      <ac:picMk id="13" creationId="{65B5ECDC-23C5-415B-A765-F75561090A75}"/>
    </ac:deMkLst>
    <p188:txBody>
      <a:bodyPr/>
      <a:lstStyle/>
      <a:p>
        <a:r>
          <a:rPr lang="en-GB"/>
          <a:t>Picture is going to change (still awaiting)
</a:t>
        </a:r>
      </a:p>
    </p188:txBody>
  </p188:cm>
</p188:cmLst>
</file>

<file path=ppt/comments/modernComment_1C3_5BEF29EB.xml><?xml version="1.0" encoding="utf-8"?>
<p188:cmLst xmlns:a="http://schemas.openxmlformats.org/drawingml/2006/main" xmlns:r="http://schemas.openxmlformats.org/officeDocument/2006/relationships" xmlns:p188="http://schemas.microsoft.com/office/powerpoint/2018/8/main">
  <p188:cm id="{9B8A5D5A-483E-41F3-9271-A69B7F021537}"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2112749701" sldId="292"/>
      <ac:picMk id="13" creationId="{65B5ECDC-23C5-415B-A765-F75561090A75}"/>
    </ac:deMkLst>
    <p188:txBody>
      <a:bodyPr/>
      <a:lstStyle/>
      <a:p>
        <a:r>
          <a:rPr lang="en-GB"/>
          <a:t>Picture is going to change (still awaiting)
</a:t>
        </a:r>
      </a:p>
    </p188:txBody>
  </p188:cm>
</p188:cmLst>
</file>

<file path=ppt/comments/modernComment_1C4_3DB6029F.xml><?xml version="1.0" encoding="utf-8"?>
<p188:cmLst xmlns:a="http://schemas.openxmlformats.org/drawingml/2006/main" xmlns:r="http://schemas.openxmlformats.org/officeDocument/2006/relationships" xmlns:p188="http://schemas.microsoft.com/office/powerpoint/2018/8/main">
  <p188:cm id="{56F426F7-58F1-4D13-A033-06CC142A988F}"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2112749701" sldId="292"/>
      <ac:picMk id="13" creationId="{65B5ECDC-23C5-415B-A765-F75561090A75}"/>
    </ac:deMkLst>
    <p188:txBody>
      <a:bodyPr/>
      <a:lstStyle/>
      <a:p>
        <a:r>
          <a:rPr lang="en-GB"/>
          <a:t>Picture is going to change (still awaiting)
</a:t>
        </a:r>
      </a:p>
    </p188:txBody>
  </p188:cm>
  <p188:cm id="{E49CA3F5-FF02-4F8D-8A31-134658FDDB31}" authorId="{7AC4671C-CA1C-060E-2172-A839376DA7B5}" created="2022-05-14T08:11:21.793">
    <ac:deMkLst xmlns:ac="http://schemas.microsoft.com/office/drawing/2013/main/command">
      <pc:docMk xmlns:pc="http://schemas.microsoft.com/office/powerpoint/2013/main/command"/>
      <pc:sldMk xmlns:pc="http://schemas.microsoft.com/office/powerpoint/2013/main/command" cId="1035338399" sldId="452"/>
      <ac:spMk id="38" creationId="{ED889247-E9E0-4E3D-A559-1EEDB920A3A5}"/>
    </ac:deMkLst>
    <p188:txBody>
      <a:bodyPr/>
      <a:lstStyle/>
      <a:p>
        <a:r>
          <a:rPr lang="en-GB"/>
          <a:t>Students lyrics to appear on the screen</a:t>
        </a:r>
      </a:p>
    </p188:txBody>
  </p188:cm>
</p188:cmLst>
</file>

<file path=ppt/comments/modernComment_1C8_926F7CEF.xml><?xml version="1.0" encoding="utf-8"?>
<p188:cmLst xmlns:a="http://schemas.openxmlformats.org/drawingml/2006/main" xmlns:r="http://schemas.openxmlformats.org/officeDocument/2006/relationships" xmlns:p188="http://schemas.microsoft.com/office/powerpoint/2018/8/main">
  <p188:cm id="{5A745F83-85B5-4EE6-873A-63542B928FB9}"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2112749701" sldId="292"/>
      <ac:picMk id="13" creationId="{65B5ECDC-23C5-415B-A765-F75561090A75}"/>
    </ac:deMkLst>
    <p188:txBody>
      <a:bodyPr/>
      <a:lstStyle/>
      <a:p>
        <a:r>
          <a:rPr lang="en-GB"/>
          <a:t>Picture is going to change (still awaiting)
</a:t>
        </a:r>
      </a:p>
    </p188:txBody>
  </p188:cm>
</p188:cmLst>
</file>

<file path=ppt/comments/modernComment_1C9_28C6CF94.xml><?xml version="1.0" encoding="utf-8"?>
<p188:cmLst xmlns:a="http://schemas.openxmlformats.org/drawingml/2006/main" xmlns:r="http://schemas.openxmlformats.org/officeDocument/2006/relationships" xmlns:p188="http://schemas.microsoft.com/office/powerpoint/2018/8/main">
  <p188:cm id="{810F348D-D964-4459-B340-42A7C8DE496D}"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2112749701" sldId="292"/>
      <ac:picMk id="13" creationId="{65B5ECDC-23C5-415B-A765-F75561090A75}"/>
    </ac:deMkLst>
    <p188:txBody>
      <a:bodyPr/>
      <a:lstStyle/>
      <a:p>
        <a:r>
          <a:rPr lang="en-GB"/>
          <a:t>Picture is going to change (still awaiting)
</a:t>
        </a:r>
      </a:p>
    </p188:txBody>
  </p188:cm>
</p188:cmLst>
</file>

<file path=ppt/comments/modernComment_1CA_44BA2584.xml><?xml version="1.0" encoding="utf-8"?>
<p188:cmLst xmlns:a="http://schemas.openxmlformats.org/drawingml/2006/main" xmlns:r="http://schemas.openxmlformats.org/officeDocument/2006/relationships" xmlns:p188="http://schemas.microsoft.com/office/powerpoint/2018/8/main">
  <p188:cm id="{D276531C-3AB9-4ED1-BAB0-9AC14B4A97BF}"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2112749701" sldId="292"/>
      <ac:picMk id="13" creationId="{65B5ECDC-23C5-415B-A765-F75561090A75}"/>
    </ac:deMkLst>
    <p188:txBody>
      <a:bodyPr/>
      <a:lstStyle/>
      <a:p>
        <a:r>
          <a:rPr lang="en-GB"/>
          <a:t>Picture is going to change (still awaiting)
</a:t>
        </a:r>
      </a:p>
    </p188:txBody>
  </p188:cm>
  <p188:cm id="{10C53BD8-0A2E-48DC-89EF-AACDEA3423E2}" authorId="{7AC4671C-CA1C-060E-2172-A839376DA7B5}" created="2022-05-14T08:11:21.793">
    <ac:deMkLst xmlns:ac="http://schemas.microsoft.com/office/drawing/2013/main/command">
      <pc:docMk xmlns:pc="http://schemas.microsoft.com/office/powerpoint/2013/main/command"/>
      <pc:sldMk xmlns:pc="http://schemas.microsoft.com/office/powerpoint/2013/main/command" cId="1153049988" sldId="458"/>
      <ac:spMk id="38" creationId="{ED889247-E9E0-4E3D-A559-1EEDB920A3A5}"/>
    </ac:deMkLst>
    <p188:txBody>
      <a:bodyPr/>
      <a:lstStyle/>
      <a:p>
        <a:r>
          <a:rPr lang="en-GB"/>
          <a:t>Students lyrics to appear on the screen</a:t>
        </a:r>
      </a:p>
    </p188:txBody>
  </p188:cm>
</p188:cmLst>
</file>

<file path=ppt/comments/modernComment_1CE_D66A5B3A.xml><?xml version="1.0" encoding="utf-8"?>
<p188:cmLst xmlns:a="http://schemas.openxmlformats.org/drawingml/2006/main" xmlns:r="http://schemas.openxmlformats.org/officeDocument/2006/relationships" xmlns:p188="http://schemas.microsoft.com/office/powerpoint/2018/8/main">
  <p188:cm id="{C90942CD-12ED-48F1-B6E1-8458C33B532C}"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2112749701" sldId="292"/>
      <ac:picMk id="13" creationId="{65B5ECDC-23C5-415B-A765-F75561090A75}"/>
    </ac:deMkLst>
    <p188:txBody>
      <a:bodyPr/>
      <a:lstStyle/>
      <a:p>
        <a:r>
          <a:rPr lang="en-GB"/>
          <a:t>Picture is going to change (still awaiting)
</a:t>
        </a:r>
      </a:p>
    </p188:txBody>
  </p188:cm>
</p188:cmLst>
</file>

<file path=ppt/comments/modernComment_1CF_1D105B4B.xml><?xml version="1.0" encoding="utf-8"?>
<p188:cmLst xmlns:a="http://schemas.openxmlformats.org/drawingml/2006/main" xmlns:r="http://schemas.openxmlformats.org/officeDocument/2006/relationships" xmlns:p188="http://schemas.microsoft.com/office/powerpoint/2018/8/main">
  <p188:cm id="{94B97700-319E-4F15-A4D5-1D3CC9951A23}"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2112749701" sldId="292"/>
      <ac:picMk id="13" creationId="{65B5ECDC-23C5-415B-A765-F75561090A75}"/>
    </ac:deMkLst>
    <p188:txBody>
      <a:bodyPr/>
      <a:lstStyle/>
      <a:p>
        <a:r>
          <a:rPr lang="en-GB"/>
          <a:t>Picture is going to change (still awaiting)
</a:t>
        </a:r>
      </a:p>
    </p188:txBody>
  </p188:cm>
</p188:cmLst>
</file>

<file path=ppt/comments/modernComment_1D0_FD7E0824.xml><?xml version="1.0" encoding="utf-8"?>
<p188:cmLst xmlns:a="http://schemas.openxmlformats.org/drawingml/2006/main" xmlns:r="http://schemas.openxmlformats.org/officeDocument/2006/relationships" xmlns:p188="http://schemas.microsoft.com/office/powerpoint/2018/8/main">
  <p188:cm id="{A34BA254-AEF5-4CEB-B8AA-433ECFBE678A}"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2112749701" sldId="292"/>
      <ac:picMk id="13" creationId="{65B5ECDC-23C5-415B-A765-F75561090A75}"/>
    </ac:deMkLst>
    <p188:txBody>
      <a:bodyPr/>
      <a:lstStyle/>
      <a:p>
        <a:r>
          <a:rPr lang="en-GB"/>
          <a:t>Picture is going to change (still awaiting)
</a:t>
        </a:r>
      </a:p>
    </p188:txBody>
  </p188:cm>
  <p188:cm id="{425F2076-E66E-4091-913D-E9C2355648A7}" authorId="{7AC4671C-CA1C-060E-2172-A839376DA7B5}" created="2022-05-14T08:11:21.793">
    <ac:deMkLst xmlns:ac="http://schemas.microsoft.com/office/drawing/2013/main/command">
      <pc:docMk xmlns:pc="http://schemas.microsoft.com/office/powerpoint/2013/main/command"/>
      <pc:sldMk xmlns:pc="http://schemas.microsoft.com/office/powerpoint/2013/main/command" cId="4252895268" sldId="464"/>
      <ac:spMk id="38" creationId="{ED889247-E9E0-4E3D-A559-1EEDB920A3A5}"/>
    </ac:deMkLst>
    <p188:txBody>
      <a:bodyPr/>
      <a:lstStyle/>
      <a:p>
        <a:r>
          <a:rPr lang="en-GB"/>
          <a:t>Students lyrics to appear on the screen</a:t>
        </a:r>
      </a:p>
    </p188:txBody>
  </p188:cm>
</p188:cmLst>
</file>

<file path=ppt/comments/modernComment_1D6_6D1602E4.xml><?xml version="1.0" encoding="utf-8"?>
<p188:cmLst xmlns:a="http://schemas.openxmlformats.org/drawingml/2006/main" xmlns:r="http://schemas.openxmlformats.org/officeDocument/2006/relationships" xmlns:p188="http://schemas.microsoft.com/office/powerpoint/2018/8/main">
  <p188:cm id="{0E3F652E-7081-42C0-87A6-E8DAAECDAD1C}"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2112749701" sldId="292"/>
      <ac:picMk id="13" creationId="{65B5ECDC-23C5-415B-A765-F75561090A75}"/>
    </ac:deMkLst>
    <p188:txBody>
      <a:bodyPr/>
      <a:lstStyle/>
      <a:p>
        <a:r>
          <a:rPr lang="en-GB"/>
          <a:t>Picture is going to change (still awaiting)
</a:t>
        </a:r>
      </a:p>
    </p188:txBody>
  </p188:cm>
</p188:cmLst>
</file>

<file path=ppt/comments/modernComment_1D7_B5B6C7AD.xml><?xml version="1.0" encoding="utf-8"?>
<p188:cmLst xmlns:a="http://schemas.openxmlformats.org/drawingml/2006/main" xmlns:r="http://schemas.openxmlformats.org/officeDocument/2006/relationships" xmlns:p188="http://schemas.microsoft.com/office/powerpoint/2018/8/main">
  <p188:cm id="{D365D389-C2EC-4846-9045-AC4FC4B61CB0}"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2112749701" sldId="292"/>
      <ac:picMk id="13" creationId="{65B5ECDC-23C5-415B-A765-F75561090A75}"/>
    </ac:deMkLst>
    <p188:txBody>
      <a:bodyPr/>
      <a:lstStyle/>
      <a:p>
        <a:r>
          <a:rPr lang="en-GB"/>
          <a:t>Picture is going to change (still awaiting)
</a:t>
        </a:r>
      </a:p>
    </p188:txBody>
  </p188:cm>
</p188:cmLst>
</file>

<file path=ppt/comments/modernComment_1D8_EA2C0453.xml><?xml version="1.0" encoding="utf-8"?>
<p188:cmLst xmlns:a="http://schemas.openxmlformats.org/drawingml/2006/main" xmlns:r="http://schemas.openxmlformats.org/officeDocument/2006/relationships" xmlns:p188="http://schemas.microsoft.com/office/powerpoint/2018/8/main">
  <p188:cm id="{BCD13A27-3201-4C13-BC31-35AC174D6840}"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2112749701" sldId="292"/>
      <ac:picMk id="13" creationId="{65B5ECDC-23C5-415B-A765-F75561090A75}"/>
    </ac:deMkLst>
    <p188:txBody>
      <a:bodyPr/>
      <a:lstStyle/>
      <a:p>
        <a:r>
          <a:rPr lang="en-GB"/>
          <a:t>Picture is going to change (still awaiting)
</a:t>
        </a:r>
      </a:p>
    </p188:txBody>
  </p188:cm>
  <p188:cm id="{DEF02599-A6A3-4245-B940-36F7B3698D08}" authorId="{7AC4671C-CA1C-060E-2172-A839376DA7B5}" created="2022-05-14T08:11:21.793">
    <ac:deMkLst xmlns:ac="http://schemas.microsoft.com/office/drawing/2013/main/command">
      <pc:docMk xmlns:pc="http://schemas.microsoft.com/office/powerpoint/2013/main/command"/>
      <pc:sldMk xmlns:pc="http://schemas.microsoft.com/office/powerpoint/2013/main/command" cId="3928753235" sldId="472"/>
      <ac:spMk id="38" creationId="{ED889247-E9E0-4E3D-A559-1EEDB920A3A5}"/>
    </ac:deMkLst>
    <p188:txBody>
      <a:bodyPr/>
      <a:lstStyle/>
      <a:p>
        <a:r>
          <a:rPr lang="en-GB"/>
          <a:t>Students lyrics to appear on the screen</a:t>
        </a:r>
      </a:p>
    </p188:txBody>
  </p188:cm>
</p188:cmLst>
</file>

<file path=ppt/comments/modernComment_1FB_EB1925C8.xml><?xml version="1.0" encoding="utf-8"?>
<p188:cmLst xmlns:a="http://schemas.openxmlformats.org/drawingml/2006/main" xmlns:r="http://schemas.openxmlformats.org/officeDocument/2006/relationships" xmlns:p188="http://schemas.microsoft.com/office/powerpoint/2018/8/main">
  <p188:cm id="{CF0EC3B9-6FCB-43DF-991A-79ADAEDEF86C}" authorId="{7AC4671C-CA1C-060E-2172-A839376DA7B5}" created="2022-05-14T09:31:43.074">
    <ac:deMkLst xmlns:ac="http://schemas.microsoft.com/office/drawing/2013/main/command">
      <pc:docMk xmlns:pc="http://schemas.microsoft.com/office/powerpoint/2013/main/command"/>
      <pc:sldMk xmlns:pc="http://schemas.microsoft.com/office/powerpoint/2013/main/command" cId="3944293832" sldId="507"/>
      <ac:spMk id="4" creationId="{E5C0BDC5-25B3-4146-B4FA-E73C55411F26}"/>
    </ac:deMkLst>
    <p188:txBody>
      <a:bodyPr/>
      <a:lstStyle/>
      <a:p>
        <a:r>
          <a:rPr lang="en-GB"/>
          <a:t>Students will have to restart in the practice which will prepare them for the actual rap battle. If students fail in the 20 seconds and have to restart, they will then have an extended timer which will last for 30 seconds and finally if they fail that, they will have an extended timer of 45 seconds. 
Note, the 20 second timer resets after each line. </a:t>
        </a:r>
      </a:p>
    </p188:txBody>
  </p188:cm>
</p188:cmLst>
</file>

<file path=ppt/comments/modernComment_1FC_51992B28.xml><?xml version="1.0" encoding="utf-8"?>
<p188:cmLst xmlns:a="http://schemas.openxmlformats.org/drawingml/2006/main" xmlns:r="http://schemas.openxmlformats.org/officeDocument/2006/relationships" xmlns:p188="http://schemas.microsoft.com/office/powerpoint/2018/8/main">
  <p188:cm id="{C6EC96D1-A1AE-4D24-8F92-EE607B6B53A1}" authorId="{7AC4671C-CA1C-060E-2172-A839376DA7B5}" created="2022-05-14T09:31:43.074">
    <ac:deMkLst xmlns:ac="http://schemas.microsoft.com/office/drawing/2013/main/command">
      <pc:docMk xmlns:pc="http://schemas.microsoft.com/office/powerpoint/2013/main/command"/>
      <pc:sldMk xmlns:pc="http://schemas.microsoft.com/office/powerpoint/2013/main/command" cId="1368992552" sldId="508"/>
      <ac:spMk id="4" creationId="{E5C0BDC5-25B3-4146-B4FA-E73C55411F26}"/>
    </ac:deMkLst>
    <p188:txBody>
      <a:bodyPr/>
      <a:lstStyle/>
      <a:p>
        <a:r>
          <a:rPr lang="en-GB"/>
          <a:t>Students will have to restart in the practice which will prepare them for the actual rap battle. If students fail in the 20 seconds and have to restart, they will then have an extended timer which will last for 30 seconds and finally if they fail that, they will have an extended timer of 45 seconds. 
Note, the 20 second timer resets after each line. </a:t>
        </a:r>
      </a:p>
    </p188:txBody>
  </p188:cm>
</p188:cmLst>
</file>

<file path=ppt/comments/modernComment_1FD_DCC0760B.xml><?xml version="1.0" encoding="utf-8"?>
<p188:cmLst xmlns:a="http://schemas.openxmlformats.org/drawingml/2006/main" xmlns:r="http://schemas.openxmlformats.org/officeDocument/2006/relationships" xmlns:p188="http://schemas.microsoft.com/office/powerpoint/2018/8/main">
  <p188:cm id="{6775F6E3-DCDE-44B1-81A8-F28FF9C12A86}" authorId="{7AC4671C-CA1C-060E-2172-A839376DA7B5}" created="2022-05-14T09:31:43.074">
    <ac:deMkLst xmlns:ac="http://schemas.microsoft.com/office/drawing/2013/main/command">
      <pc:docMk xmlns:pc="http://schemas.microsoft.com/office/powerpoint/2013/main/command"/>
      <pc:sldMk xmlns:pc="http://schemas.microsoft.com/office/powerpoint/2013/main/command" cId="3703600651" sldId="509"/>
      <ac:spMk id="4" creationId="{E5C0BDC5-25B3-4146-B4FA-E73C55411F26}"/>
    </ac:deMkLst>
    <p188:txBody>
      <a:bodyPr/>
      <a:lstStyle/>
      <a:p>
        <a:r>
          <a:rPr lang="en-GB"/>
          <a:t>Students will have to restart in the practice which will prepare them for the actual rap battle. If students fail in the 20 seconds and have to restart, they will then have an extended timer which will last for 30 seconds and finally if they fail that, they will have an extended timer of 45 seconds. 
Note, the 20 second timer resets after each line. </a:t>
        </a:r>
      </a:p>
    </p188:txBody>
  </p188:cm>
  <p188:cm id="{1CB08DC8-44A7-420B-BA8B-59C5825DCF8E}" authorId="{7AC4671C-CA1C-060E-2172-A839376DA7B5}" created="2022-05-14T09:36:19.241">
    <ac:deMkLst xmlns:ac="http://schemas.microsoft.com/office/drawing/2013/main/command">
      <pc:docMk xmlns:pc="http://schemas.microsoft.com/office/powerpoint/2013/main/command"/>
      <pc:sldMk xmlns:pc="http://schemas.microsoft.com/office/powerpoint/2013/main/command" cId="3703600651" sldId="509"/>
      <ac:spMk id="4" creationId="{E5C0BDC5-25B3-4146-B4FA-E73C55411F26}"/>
    </ac:deMkLst>
    <p188:txBody>
      <a:bodyPr/>
      <a:lstStyle/>
      <a:p>
        <a:r>
          <a:rPr lang="en-GB"/>
          <a:t>This is not a drag and drop game, the student has to type out the complete line. The words at the bottom are just hints. </a:t>
        </a:r>
      </a:p>
    </p188:txBody>
  </p188:cm>
</p188:cmLst>
</file>

<file path=ppt/comments/modernComment_1FE_3017834F.xml><?xml version="1.0" encoding="utf-8"?>
<p188:cmLst xmlns:a="http://schemas.openxmlformats.org/drawingml/2006/main" xmlns:r="http://schemas.openxmlformats.org/officeDocument/2006/relationships" xmlns:p188="http://schemas.microsoft.com/office/powerpoint/2018/8/main">
  <p188:cm id="{CCA28AF3-C7B5-449A-888F-D4B31ACE2FC0}" authorId="{7AC4671C-CA1C-060E-2172-A839376DA7B5}" created="2022-05-14T09:31:43.074">
    <ac:deMkLst xmlns:ac="http://schemas.microsoft.com/office/drawing/2013/main/command">
      <pc:docMk xmlns:pc="http://schemas.microsoft.com/office/powerpoint/2013/main/command"/>
      <pc:sldMk xmlns:pc="http://schemas.microsoft.com/office/powerpoint/2013/main/command" cId="806847311" sldId="510"/>
      <ac:spMk id="4" creationId="{E5C0BDC5-25B3-4146-B4FA-E73C55411F26}"/>
    </ac:deMkLst>
    <p188:txBody>
      <a:bodyPr/>
      <a:lstStyle/>
      <a:p>
        <a:r>
          <a:rPr lang="en-GB"/>
          <a:t>Students will have to restart in the practice which will prepare them for the actual rap battle. If students fail in the 20 seconds and have to restart, they will then have an extended timer which will last for 30 seconds and finally if they fail that, they will have an extended timer of 45 seconds. 
Note, the 20 second timer resets after each line. </a:t>
        </a:r>
      </a:p>
    </p188:txBody>
  </p188:cm>
  <p188:cm id="{92FD558B-91C8-4E0D-B0A6-DE88432B21AA}" authorId="{7AC4671C-CA1C-060E-2172-A839376DA7B5}" created="2022-05-14T09:36:19.241">
    <ac:deMkLst xmlns:ac="http://schemas.microsoft.com/office/drawing/2013/main/command">
      <pc:docMk xmlns:pc="http://schemas.microsoft.com/office/powerpoint/2013/main/command"/>
      <pc:sldMk xmlns:pc="http://schemas.microsoft.com/office/powerpoint/2013/main/command" cId="806847311" sldId="510"/>
      <ac:spMk id="4" creationId="{E5C0BDC5-25B3-4146-B4FA-E73C55411F26}"/>
    </ac:deMkLst>
    <p188:txBody>
      <a:bodyPr/>
      <a:lstStyle/>
      <a:p>
        <a:r>
          <a:rPr lang="en-GB"/>
          <a:t>This is not a drag and drop game, the student has to type out the complete line. The words at the bottom are just hints. </a:t>
        </a:r>
      </a:p>
    </p188:txBody>
  </p188:cm>
</p188:cmLst>
</file>

<file path=ppt/comments/modernComment_1FF_11E731E.xml><?xml version="1.0" encoding="utf-8"?>
<p188:cmLst xmlns:a="http://schemas.openxmlformats.org/drawingml/2006/main" xmlns:r="http://schemas.openxmlformats.org/officeDocument/2006/relationships" xmlns:p188="http://schemas.microsoft.com/office/powerpoint/2018/8/main">
  <p188:cm id="{69408354-C488-455A-A734-84B756183D86}" authorId="{7AC4671C-CA1C-060E-2172-A839376DA7B5}" created="2022-05-14T09:31:43.074">
    <ac:deMkLst xmlns:ac="http://schemas.microsoft.com/office/drawing/2013/main/command">
      <pc:docMk xmlns:pc="http://schemas.microsoft.com/office/powerpoint/2013/main/command"/>
      <pc:sldMk xmlns:pc="http://schemas.microsoft.com/office/powerpoint/2013/main/command" cId="18772766" sldId="511"/>
      <ac:spMk id="4" creationId="{E5C0BDC5-25B3-4146-B4FA-E73C55411F26}"/>
    </ac:deMkLst>
    <p188:txBody>
      <a:bodyPr/>
      <a:lstStyle/>
      <a:p>
        <a:r>
          <a:rPr lang="en-GB"/>
          <a:t>Students will have to restart in the practice which will prepare them for the actual rap battle. If students fail in the 20 seconds and have to restart, they will then have an extended timer which will last for 30 seconds and finally if they fail that, they will have an extended timer of 45 seconds. 
Note, the 20 second timer resets after each line. </a:t>
        </a:r>
      </a:p>
    </p188:txBody>
  </p188:cm>
  <p188:cm id="{72D41BB7-B435-46D7-9301-7F215700A352}" authorId="{7AC4671C-CA1C-060E-2172-A839376DA7B5}" created="2022-05-14T09:36:19.241">
    <ac:deMkLst xmlns:ac="http://schemas.microsoft.com/office/drawing/2013/main/command">
      <pc:docMk xmlns:pc="http://schemas.microsoft.com/office/powerpoint/2013/main/command"/>
      <pc:sldMk xmlns:pc="http://schemas.microsoft.com/office/powerpoint/2013/main/command" cId="18772766" sldId="511"/>
      <ac:spMk id="4" creationId="{E5C0BDC5-25B3-4146-B4FA-E73C55411F26}"/>
    </ac:deMkLst>
    <p188:txBody>
      <a:bodyPr/>
      <a:lstStyle/>
      <a:p>
        <a:r>
          <a:rPr lang="en-GB"/>
          <a:t>This is not a drag and drop game, the student has to type out the complete line. The words at the bottom are just hints. </a:t>
        </a:r>
      </a:p>
    </p188:txBody>
  </p188:cm>
</p188:cmLst>
</file>

<file path=ppt/comments/modernComment_200_7EDCA8E7.xml><?xml version="1.0" encoding="utf-8"?>
<p188:cmLst xmlns:a="http://schemas.openxmlformats.org/drawingml/2006/main" xmlns:r="http://schemas.openxmlformats.org/officeDocument/2006/relationships" xmlns:p188="http://schemas.microsoft.com/office/powerpoint/2018/8/main">
  <p188:cm id="{45F1EE25-0D8C-49A4-9F5F-A78CCC2EC752}" authorId="{7AC4671C-CA1C-060E-2172-A839376DA7B5}" created="2022-05-14T09:31:43.074">
    <ac:deMkLst xmlns:ac="http://schemas.microsoft.com/office/drawing/2013/main/command">
      <pc:docMk xmlns:pc="http://schemas.microsoft.com/office/powerpoint/2013/main/command"/>
      <pc:sldMk xmlns:pc="http://schemas.microsoft.com/office/powerpoint/2013/main/command" cId="2128390375" sldId="512"/>
      <ac:spMk id="4" creationId="{E5C0BDC5-25B3-4146-B4FA-E73C55411F26}"/>
    </ac:deMkLst>
    <p188:txBody>
      <a:bodyPr/>
      <a:lstStyle/>
      <a:p>
        <a:r>
          <a:rPr lang="en-GB"/>
          <a:t>Students will have to restart in the practice which will prepare them for the actual rap battle. If students fail in the 20 seconds and have to restart, they will then have an extended timer which will last for 30 seconds and finally if they fail that, they will have an extended timer of 45 seconds. 
Note, the 20 second timer resets after each line. </a:t>
        </a:r>
      </a:p>
    </p188:txBody>
  </p188:cm>
  <p188:cm id="{4FA5E2C5-E855-4B3E-8AF6-1FE869F53A46}" authorId="{7AC4671C-CA1C-060E-2172-A839376DA7B5}" created="2022-05-14T09:36:19.241">
    <ac:deMkLst xmlns:ac="http://schemas.microsoft.com/office/drawing/2013/main/command">
      <pc:docMk xmlns:pc="http://schemas.microsoft.com/office/powerpoint/2013/main/command"/>
      <pc:sldMk xmlns:pc="http://schemas.microsoft.com/office/powerpoint/2013/main/command" cId="2128390375" sldId="512"/>
      <ac:spMk id="4" creationId="{E5C0BDC5-25B3-4146-B4FA-E73C55411F26}"/>
    </ac:deMkLst>
    <p188:txBody>
      <a:bodyPr/>
      <a:lstStyle/>
      <a:p>
        <a:r>
          <a:rPr lang="en-GB"/>
          <a:t>This is not a drag and drop game, the student has to type out the complete line. The words at the bottom are just hints. </a:t>
        </a:r>
      </a:p>
    </p188:txBody>
  </p188:cm>
</p188:cmLst>
</file>

<file path=ppt/comments/modernComment_201_3D741082.xml><?xml version="1.0" encoding="utf-8"?>
<p188:cmLst xmlns:a="http://schemas.openxmlformats.org/drawingml/2006/main" xmlns:r="http://schemas.openxmlformats.org/officeDocument/2006/relationships" xmlns:p188="http://schemas.microsoft.com/office/powerpoint/2018/8/main">
  <p188:cm id="{9950FA89-9307-48C8-8F3D-9BF77F4BEB92}" authorId="{7AC4671C-CA1C-060E-2172-A839376DA7B5}" created="2022-05-14T09:31:43.074">
    <ac:deMkLst xmlns:ac="http://schemas.microsoft.com/office/drawing/2013/main/command">
      <pc:docMk xmlns:pc="http://schemas.microsoft.com/office/powerpoint/2013/main/command"/>
      <pc:sldMk xmlns:pc="http://schemas.microsoft.com/office/powerpoint/2013/main/command" cId="1031016578" sldId="513"/>
      <ac:spMk id="4" creationId="{E5C0BDC5-25B3-4146-B4FA-E73C55411F26}"/>
    </ac:deMkLst>
    <p188:txBody>
      <a:bodyPr/>
      <a:lstStyle/>
      <a:p>
        <a:r>
          <a:rPr lang="en-GB"/>
          <a:t>Students will have to restart in the practice which will prepare them for the actual rap battle. If students fail in the 20 seconds and have to restart, they will then have an extended timer which will last for 30 seconds and finally if they fail that, they will have an extended timer of 45 seconds. 
Note, the 20 second timer resets after each line. </a:t>
        </a:r>
      </a:p>
    </p188:txBody>
  </p188:cm>
  <p188:cm id="{69C60738-C988-40B3-A590-2A8616490220}" authorId="{7AC4671C-CA1C-060E-2172-A839376DA7B5}" created="2022-05-14T09:36:19.241">
    <ac:deMkLst xmlns:ac="http://schemas.microsoft.com/office/drawing/2013/main/command">
      <pc:docMk xmlns:pc="http://schemas.microsoft.com/office/powerpoint/2013/main/command"/>
      <pc:sldMk xmlns:pc="http://schemas.microsoft.com/office/powerpoint/2013/main/command" cId="1031016578" sldId="513"/>
      <ac:spMk id="4" creationId="{E5C0BDC5-25B3-4146-B4FA-E73C55411F26}"/>
    </ac:deMkLst>
    <p188:txBody>
      <a:bodyPr/>
      <a:lstStyle/>
      <a:p>
        <a:r>
          <a:rPr lang="en-GB"/>
          <a:t>This is not a drag and drop game, the student has to type out the complete line. The words at the bottom are just hints. </a:t>
        </a:r>
      </a:p>
    </p188:txBody>
  </p188:cm>
</p188:cmLst>
</file>

<file path=ppt/comments/modernComment_202_8C74BA97.xml><?xml version="1.0" encoding="utf-8"?>
<p188:cmLst xmlns:a="http://schemas.openxmlformats.org/drawingml/2006/main" xmlns:r="http://schemas.openxmlformats.org/officeDocument/2006/relationships" xmlns:p188="http://schemas.microsoft.com/office/powerpoint/2018/8/main">
  <p188:cm id="{549EFE37-1D42-4046-A2C5-B2A7AF20A406}" authorId="{7AC4671C-CA1C-060E-2172-A839376DA7B5}" created="2022-05-14T09:31:43.074">
    <ac:deMkLst xmlns:ac="http://schemas.microsoft.com/office/drawing/2013/main/command">
      <pc:docMk xmlns:pc="http://schemas.microsoft.com/office/powerpoint/2013/main/command"/>
      <pc:sldMk xmlns:pc="http://schemas.microsoft.com/office/powerpoint/2013/main/command" cId="2356460183" sldId="514"/>
      <ac:spMk id="4" creationId="{E5C0BDC5-25B3-4146-B4FA-E73C55411F26}"/>
    </ac:deMkLst>
    <p188:txBody>
      <a:bodyPr/>
      <a:lstStyle/>
      <a:p>
        <a:r>
          <a:rPr lang="en-GB"/>
          <a:t>Students will have to restart in the practice which will prepare them for the actual rap battle. If students fail in the 20 seconds and have to restart, they will then have an extended timer which will last for 30 seconds and finally if they fail that, they will have an extended timer of 45 seconds. 
Note, the 20 second timer resets after each line. </a:t>
        </a:r>
      </a:p>
    </p188:txBody>
  </p188:cm>
</p188:cmLst>
</file>

<file path=ppt/comments/modernComment_203_5908640A.xml><?xml version="1.0" encoding="utf-8"?>
<p188:cmLst xmlns:a="http://schemas.openxmlformats.org/drawingml/2006/main" xmlns:r="http://schemas.openxmlformats.org/officeDocument/2006/relationships" xmlns:p188="http://schemas.microsoft.com/office/powerpoint/2018/8/main">
  <p188:cm id="{FB262705-BBA5-440E-90C2-1AFFB9F1E39B}" authorId="{7AC4671C-CA1C-060E-2172-A839376DA7B5}" created="2022-05-06T14:17:41.677">
    <ac:deMkLst xmlns:ac="http://schemas.microsoft.com/office/drawing/2013/main/command">
      <pc:docMk xmlns:pc="http://schemas.microsoft.com/office/powerpoint/2013/main/command"/>
      <pc:sldMk xmlns:pc="http://schemas.microsoft.com/office/powerpoint/2013/main/command" cId="1493722122" sldId="515"/>
      <ac:picMk id="5" creationId="{3F3285CA-BE1C-4271-AFB3-859EE9994C5B}"/>
    </ac:deMkLst>
    <p188:txBody>
      <a:bodyPr/>
      <a:lstStyle/>
      <a:p>
        <a:r>
          <a:rPr lang="en-GB"/>
          <a:t>See next slide
</a:t>
        </a:r>
      </a:p>
    </p188:txBody>
  </p188:cm>
</p188:cmLst>
</file>

<file path=ppt/comments/modernComment_204_9D8E2077.xml><?xml version="1.0" encoding="utf-8"?>
<p188:cmLst xmlns:a="http://schemas.openxmlformats.org/drawingml/2006/main" xmlns:r="http://schemas.openxmlformats.org/officeDocument/2006/relationships" xmlns:p188="http://schemas.microsoft.com/office/powerpoint/2018/8/main">
  <p188:cm id="{5D4C05AA-2E40-44DE-A25A-E70F916CB0B9}" authorId="{7AC4671C-CA1C-060E-2172-A839376DA7B5}" created="2022-05-06T14:16:49.833">
    <ac:deMkLst xmlns:ac="http://schemas.microsoft.com/office/drawing/2013/main/command">
      <pc:docMk xmlns:pc="http://schemas.microsoft.com/office/powerpoint/2013/main/command"/>
      <pc:sldMk xmlns:pc="http://schemas.microsoft.com/office/powerpoint/2013/main/command" cId="2643337335" sldId="516"/>
      <ac:picMk id="16" creationId="{6A1CF64E-A03B-4FFD-BE72-8DE0F100C6CA}"/>
    </ac:deMkLst>
    <p188:txBody>
      <a:bodyPr/>
      <a:lstStyle/>
      <a:p>
        <a:r>
          <a:rPr lang="en-GB"/>
          <a:t>The idea is that the four small microphones appear and the fifth microphone replaces the rabbit</a:t>
        </a:r>
      </a:p>
    </p188:txBody>
  </p188:cm>
</p188:cmLst>
</file>

<file path=ppt/comments/modernComment_20C_BD17D091.xml><?xml version="1.0" encoding="utf-8"?>
<p188:cmLst xmlns:a="http://schemas.openxmlformats.org/drawingml/2006/main" xmlns:r="http://schemas.openxmlformats.org/officeDocument/2006/relationships" xmlns:p188="http://schemas.microsoft.com/office/powerpoint/2018/8/main">
  <p188:cm id="{3179E2CF-8631-4135-90A6-73F3DB3922EA}" authorId="{7AC4671C-CA1C-060E-2172-A839376DA7B5}" created="2022-05-14T09:31:43.074">
    <ac:deMkLst xmlns:ac="http://schemas.microsoft.com/office/drawing/2013/main/command">
      <pc:docMk xmlns:pc="http://schemas.microsoft.com/office/powerpoint/2013/main/command"/>
      <pc:sldMk xmlns:pc="http://schemas.microsoft.com/office/powerpoint/2013/main/command" cId="3172454545" sldId="524"/>
      <ac:spMk id="4" creationId="{E5C0BDC5-25B3-4146-B4FA-E73C55411F26}"/>
    </ac:deMkLst>
    <p188:txBody>
      <a:bodyPr/>
      <a:lstStyle/>
      <a:p>
        <a:r>
          <a:rPr lang="en-GB"/>
          <a:t>Students will have to restart in the practice which will prepare them for the actual rap battle. If students fail in the 20 seconds and have to restart, they will then have an extended timer which will last for 30 seconds and finally if they fail that, they will have an extended timer of 45 seconds. 
Note, the 20 second timer resets after each line. </a:t>
        </a:r>
      </a:p>
    </p188:txBody>
  </p188:cm>
  <p188:cm id="{13E3D0AD-5310-4708-891E-C581D414F165}" authorId="{7AC4671C-CA1C-060E-2172-A839376DA7B5}" created="2022-05-14T09:36:19.241">
    <ac:deMkLst xmlns:ac="http://schemas.microsoft.com/office/drawing/2013/main/command">
      <pc:docMk xmlns:pc="http://schemas.microsoft.com/office/powerpoint/2013/main/command"/>
      <pc:sldMk xmlns:pc="http://schemas.microsoft.com/office/powerpoint/2013/main/command" cId="3172454545" sldId="524"/>
      <ac:spMk id="4" creationId="{E5C0BDC5-25B3-4146-B4FA-E73C55411F26}"/>
    </ac:deMkLst>
    <p188:txBody>
      <a:bodyPr/>
      <a:lstStyle/>
      <a:p>
        <a:r>
          <a:rPr lang="en-GB"/>
          <a:t>This is not a drag and drop game, the student has to type out the complete line. The words at the bottom are just hints. </a:t>
        </a:r>
      </a:p>
    </p188:txBody>
  </p188:cm>
</p188:cmLst>
</file>

<file path=ppt/comments/modernComment_20D_F5B5DD48.xml><?xml version="1.0" encoding="utf-8"?>
<p188:cmLst xmlns:a="http://schemas.openxmlformats.org/drawingml/2006/main" xmlns:r="http://schemas.openxmlformats.org/officeDocument/2006/relationships" xmlns:p188="http://schemas.microsoft.com/office/powerpoint/2018/8/main">
  <p188:cm id="{ADA2B93A-D468-4817-8BE3-294B31A70497}" authorId="{7AC4671C-CA1C-060E-2172-A839376DA7B5}" created="2022-05-14T09:31:43.074">
    <ac:deMkLst xmlns:ac="http://schemas.microsoft.com/office/drawing/2013/main/command">
      <pc:docMk xmlns:pc="http://schemas.microsoft.com/office/powerpoint/2013/main/command"/>
      <pc:sldMk xmlns:pc="http://schemas.microsoft.com/office/powerpoint/2013/main/command" cId="4122336584" sldId="525"/>
      <ac:spMk id="4" creationId="{E5C0BDC5-25B3-4146-B4FA-E73C55411F26}"/>
    </ac:deMkLst>
    <p188:txBody>
      <a:bodyPr/>
      <a:lstStyle/>
      <a:p>
        <a:r>
          <a:rPr lang="en-GB"/>
          <a:t>Students will have to restart in the practice which will prepare them for the actual rap battle. If students fail in the 20 seconds and have to restart, they will then have an extended timer which will last for 30 seconds and finally if they fail that, they will have an extended timer of 45 seconds. 
Note, the 20 second timer resets after each line. </a:t>
        </a:r>
      </a:p>
    </p188:txBody>
  </p188:cm>
  <p188:cm id="{8292058A-E04C-463B-A1CE-77DDFB13B7DD}" authorId="{7AC4671C-CA1C-060E-2172-A839376DA7B5}" created="2022-05-14T09:36:19.241">
    <ac:deMkLst xmlns:ac="http://schemas.microsoft.com/office/drawing/2013/main/command">
      <pc:docMk xmlns:pc="http://schemas.microsoft.com/office/powerpoint/2013/main/command"/>
      <pc:sldMk xmlns:pc="http://schemas.microsoft.com/office/powerpoint/2013/main/command" cId="4122336584" sldId="525"/>
      <ac:spMk id="4" creationId="{E5C0BDC5-25B3-4146-B4FA-E73C55411F26}"/>
    </ac:deMkLst>
    <p188:txBody>
      <a:bodyPr/>
      <a:lstStyle/>
      <a:p>
        <a:r>
          <a:rPr lang="en-GB"/>
          <a:t>This is not a drag and drop game, the student has to type out the complete line. The words at the bottom are just hints. </a:t>
        </a:r>
      </a:p>
    </p188:txBody>
  </p188:cm>
</p188:cmLst>
</file>

<file path=ppt/comments/modernComment_20E_CF5D7807.xml><?xml version="1.0" encoding="utf-8"?>
<p188:cmLst xmlns:a="http://schemas.openxmlformats.org/drawingml/2006/main" xmlns:r="http://schemas.openxmlformats.org/officeDocument/2006/relationships" xmlns:p188="http://schemas.microsoft.com/office/powerpoint/2018/8/main">
  <p188:cm id="{4C9D6187-F71C-4E35-B996-F9934F326F06}" authorId="{7AC4671C-CA1C-060E-2172-A839376DA7B5}" created="2022-05-14T09:31:43.074">
    <ac:deMkLst xmlns:ac="http://schemas.microsoft.com/office/drawing/2013/main/command">
      <pc:docMk xmlns:pc="http://schemas.microsoft.com/office/powerpoint/2013/main/command"/>
      <pc:sldMk xmlns:pc="http://schemas.microsoft.com/office/powerpoint/2013/main/command" cId="3479009287" sldId="526"/>
      <ac:spMk id="4" creationId="{E5C0BDC5-25B3-4146-B4FA-E73C55411F26}"/>
    </ac:deMkLst>
    <p188:txBody>
      <a:bodyPr/>
      <a:lstStyle/>
      <a:p>
        <a:r>
          <a:rPr lang="en-GB"/>
          <a:t>Students will have to restart in the practice which will prepare them for the actual rap battle. If students fail in the 20 seconds and have to restart, they will then have an extended timer which will last for 30 seconds and finally if they fail that, they will have an extended timer of 45 seconds. 
Note, the 20 second timer resets after each line. </a:t>
        </a:r>
      </a:p>
    </p188:txBody>
  </p188:cm>
  <p188:cm id="{053CB723-292C-401C-BFFF-29C027F699F7}" authorId="{7AC4671C-CA1C-060E-2172-A839376DA7B5}" created="2022-05-14T09:36:19.241">
    <ac:deMkLst xmlns:ac="http://schemas.microsoft.com/office/drawing/2013/main/command">
      <pc:docMk xmlns:pc="http://schemas.microsoft.com/office/powerpoint/2013/main/command"/>
      <pc:sldMk xmlns:pc="http://schemas.microsoft.com/office/powerpoint/2013/main/command" cId="3479009287" sldId="526"/>
      <ac:spMk id="4" creationId="{E5C0BDC5-25B3-4146-B4FA-E73C55411F26}"/>
    </ac:deMkLst>
    <p188:txBody>
      <a:bodyPr/>
      <a:lstStyle/>
      <a:p>
        <a:r>
          <a:rPr lang="en-GB"/>
          <a:t>This is not a drag and drop game, the student has to type out the complete line. The words at the bottom are just hints. </a:t>
        </a:r>
      </a:p>
    </p188:txBody>
  </p188:cm>
</p188:cmLst>
</file>

<file path=ppt/comments/modernComment_20F_C85B3AFE.xml><?xml version="1.0" encoding="utf-8"?>
<p188:cmLst xmlns:a="http://schemas.openxmlformats.org/drawingml/2006/main" xmlns:r="http://schemas.openxmlformats.org/officeDocument/2006/relationships" xmlns:p188="http://schemas.microsoft.com/office/powerpoint/2018/8/main">
  <p188:cm id="{8E25B27A-D119-4123-8D8E-D083EE962B04}" authorId="{7AC4671C-CA1C-060E-2172-A839376DA7B5}" created="2022-05-14T09:31:43.074">
    <ac:deMkLst xmlns:ac="http://schemas.microsoft.com/office/drawing/2013/main/command">
      <pc:docMk xmlns:pc="http://schemas.microsoft.com/office/powerpoint/2013/main/command"/>
      <pc:sldMk xmlns:pc="http://schemas.microsoft.com/office/powerpoint/2013/main/command" cId="3361422078" sldId="527"/>
      <ac:spMk id="4" creationId="{E5C0BDC5-25B3-4146-B4FA-E73C55411F26}"/>
    </ac:deMkLst>
    <p188:txBody>
      <a:bodyPr/>
      <a:lstStyle/>
      <a:p>
        <a:r>
          <a:rPr lang="en-GB"/>
          <a:t>Students will have to restart in the practice which will prepare them for the actual rap battle. If students fail in the 20 seconds and have to restart, they will then have an extended timer which will last for 30 seconds and finally if they fail that, they will have an extended timer of 45 seconds. 
Note, the 20 second timer resets after each line. </a:t>
        </a:r>
      </a:p>
    </p188:txBody>
  </p188:cm>
  <p188:cm id="{35132585-E99F-4ECB-9FF8-76623F8727E5}" authorId="{7AC4671C-CA1C-060E-2172-A839376DA7B5}" created="2022-05-14T09:36:19.241">
    <ac:deMkLst xmlns:ac="http://schemas.microsoft.com/office/drawing/2013/main/command">
      <pc:docMk xmlns:pc="http://schemas.microsoft.com/office/powerpoint/2013/main/command"/>
      <pc:sldMk xmlns:pc="http://schemas.microsoft.com/office/powerpoint/2013/main/command" cId="3361422078" sldId="527"/>
      <ac:spMk id="4" creationId="{E5C0BDC5-25B3-4146-B4FA-E73C55411F26}"/>
    </ac:deMkLst>
    <p188:txBody>
      <a:bodyPr/>
      <a:lstStyle/>
      <a:p>
        <a:r>
          <a:rPr lang="en-GB"/>
          <a:t>This is not a drag and drop game, the student has to type out the complete line. The words at the bottom are just hints. </a:t>
        </a:r>
      </a:p>
    </p188:txBody>
  </p188:cm>
</p188:cmLst>
</file>

<file path=ppt/comments/modernComment_210_43052D0.xml><?xml version="1.0" encoding="utf-8"?>
<p188:cmLst xmlns:a="http://schemas.openxmlformats.org/drawingml/2006/main" xmlns:r="http://schemas.openxmlformats.org/officeDocument/2006/relationships" xmlns:p188="http://schemas.microsoft.com/office/powerpoint/2018/8/main">
  <p188:cm id="{EBCFD8B2-3045-4EEB-BE4E-093D144A7163}" authorId="{7AC4671C-CA1C-060E-2172-A839376DA7B5}" created="2022-05-14T09:31:43.074">
    <ac:deMkLst xmlns:ac="http://schemas.microsoft.com/office/drawing/2013/main/command">
      <pc:docMk xmlns:pc="http://schemas.microsoft.com/office/powerpoint/2013/main/command"/>
      <pc:sldMk xmlns:pc="http://schemas.microsoft.com/office/powerpoint/2013/main/command" cId="70275792" sldId="528"/>
      <ac:spMk id="4" creationId="{E5C0BDC5-25B3-4146-B4FA-E73C55411F26}"/>
    </ac:deMkLst>
    <p188:txBody>
      <a:bodyPr/>
      <a:lstStyle/>
      <a:p>
        <a:r>
          <a:rPr lang="en-GB"/>
          <a:t>Students will have to restart in the practice which will prepare them for the actual rap battle. If students fail in the 20 seconds and have to restart, they will then have an extended timer which will last for 30 seconds and finally if they fail that, they will have an extended timer of 45 seconds. 
Note, the 20 second timer resets after each line. </a:t>
        </a:r>
      </a:p>
    </p188:txBody>
  </p188:cm>
  <p188:cm id="{745F1925-1E66-4DE0-8307-12277ED1DDE5}" authorId="{7AC4671C-CA1C-060E-2172-A839376DA7B5}" created="2022-05-14T09:36:19.241">
    <ac:deMkLst xmlns:ac="http://schemas.microsoft.com/office/drawing/2013/main/command">
      <pc:docMk xmlns:pc="http://schemas.microsoft.com/office/powerpoint/2013/main/command"/>
      <pc:sldMk xmlns:pc="http://schemas.microsoft.com/office/powerpoint/2013/main/command" cId="70275792" sldId="528"/>
      <ac:spMk id="4" creationId="{E5C0BDC5-25B3-4146-B4FA-E73C55411F26}"/>
    </ac:deMkLst>
    <p188:txBody>
      <a:bodyPr/>
      <a:lstStyle/>
      <a:p>
        <a:r>
          <a:rPr lang="en-GB"/>
          <a:t>This is not a drag and drop game, the student has to type out the complete line. The words at the bottom are just hints. </a:t>
        </a:r>
      </a:p>
    </p188:txBody>
  </p188:cm>
</p188:cmLst>
</file>

<file path=ppt/comments/modernComment_211_7DE800BD.xml><?xml version="1.0" encoding="utf-8"?>
<p188:cmLst xmlns:a="http://schemas.openxmlformats.org/drawingml/2006/main" xmlns:r="http://schemas.openxmlformats.org/officeDocument/2006/relationships" xmlns:p188="http://schemas.microsoft.com/office/powerpoint/2018/8/main">
  <p188:cm id="{A1DB687E-E83A-46F3-BAE9-B7DDE559DD8D}" authorId="{7AC4671C-CA1C-060E-2172-A839376DA7B5}" created="2022-05-14T09:31:43.074">
    <ac:deMkLst xmlns:ac="http://schemas.microsoft.com/office/drawing/2013/main/command">
      <pc:docMk xmlns:pc="http://schemas.microsoft.com/office/powerpoint/2013/main/command"/>
      <pc:sldMk xmlns:pc="http://schemas.microsoft.com/office/powerpoint/2013/main/command" cId="2112356541" sldId="529"/>
      <ac:spMk id="4" creationId="{E5C0BDC5-25B3-4146-B4FA-E73C55411F26}"/>
    </ac:deMkLst>
    <p188:txBody>
      <a:bodyPr/>
      <a:lstStyle/>
      <a:p>
        <a:r>
          <a:rPr lang="en-GB"/>
          <a:t>Students will have to restart in the practice which will prepare them for the actual rap battle. If students fail in the 20 seconds and have to restart, they will then have an extended timer which will last for 30 seconds and finally if they fail that, they will have an extended timer of 45 seconds. 
Note, the 20 second timer resets after each line. </a:t>
        </a:r>
      </a:p>
    </p188:txBody>
  </p188:cm>
  <p188:cm id="{18D8242F-01C3-4538-8722-92D1FF19C47E}" authorId="{7AC4671C-CA1C-060E-2172-A839376DA7B5}" created="2022-05-14T09:36:19.241">
    <ac:deMkLst xmlns:ac="http://schemas.microsoft.com/office/drawing/2013/main/command">
      <pc:docMk xmlns:pc="http://schemas.microsoft.com/office/powerpoint/2013/main/command"/>
      <pc:sldMk xmlns:pc="http://schemas.microsoft.com/office/powerpoint/2013/main/command" cId="2112356541" sldId="529"/>
      <ac:spMk id="4" creationId="{E5C0BDC5-25B3-4146-B4FA-E73C55411F26}"/>
    </ac:deMkLst>
    <p188:txBody>
      <a:bodyPr/>
      <a:lstStyle/>
      <a:p>
        <a:r>
          <a:rPr lang="en-GB"/>
          <a:t>This is not a drag and drop game, the student has to type out the complete line. The words at the bottom are just hints. </a:t>
        </a:r>
      </a:p>
    </p188:txBody>
  </p188:cm>
</p188:cmLst>
</file>

<file path=ppt/comments/modernComment_212_80F38D58.xml><?xml version="1.0" encoding="utf-8"?>
<p188:cmLst xmlns:a="http://schemas.openxmlformats.org/drawingml/2006/main" xmlns:r="http://schemas.openxmlformats.org/officeDocument/2006/relationships" xmlns:p188="http://schemas.microsoft.com/office/powerpoint/2018/8/main">
  <p188:cm id="{1B1A307A-CF8E-4FF4-A196-5D54257689A3}" authorId="{7AC4671C-CA1C-060E-2172-A839376DA7B5}" created="2022-05-14T09:31:43.074">
    <ac:deMkLst xmlns:ac="http://schemas.microsoft.com/office/drawing/2013/main/command">
      <pc:docMk xmlns:pc="http://schemas.microsoft.com/office/powerpoint/2013/main/command"/>
      <pc:sldMk xmlns:pc="http://schemas.microsoft.com/office/powerpoint/2013/main/command" cId="2163445080" sldId="530"/>
      <ac:spMk id="4" creationId="{E5C0BDC5-25B3-4146-B4FA-E73C55411F26}"/>
    </ac:deMkLst>
    <p188:txBody>
      <a:bodyPr/>
      <a:lstStyle/>
      <a:p>
        <a:r>
          <a:rPr lang="en-GB"/>
          <a:t>Students will have to restart in the practice which will prepare them for the actual rap battle. If students fail in the 20 seconds and have to restart, they will then have an extended timer which will last for 30 seconds and finally if they fail that, they will have an extended timer of 45 seconds. 
Note, the 20 second timer resets after each line. </a:t>
        </a:r>
      </a:p>
    </p188:txBody>
  </p188:cm>
  <p188:cm id="{E90D6054-15E7-4876-92FD-7034FBF9B31E}" authorId="{7AC4671C-CA1C-060E-2172-A839376DA7B5}" created="2022-05-14T09:36:19.241">
    <ac:deMkLst xmlns:ac="http://schemas.microsoft.com/office/drawing/2013/main/command">
      <pc:docMk xmlns:pc="http://schemas.microsoft.com/office/powerpoint/2013/main/command"/>
      <pc:sldMk xmlns:pc="http://schemas.microsoft.com/office/powerpoint/2013/main/command" cId="2163445080" sldId="530"/>
      <ac:spMk id="4" creationId="{E5C0BDC5-25B3-4146-B4FA-E73C55411F26}"/>
    </ac:deMkLst>
    <p188:txBody>
      <a:bodyPr/>
      <a:lstStyle/>
      <a:p>
        <a:r>
          <a:rPr lang="en-GB"/>
          <a:t>This is not a drag and drop game, the student has to type out the complete line. The words at the bottom are just hints. </a:t>
        </a:r>
      </a:p>
    </p188:txBody>
  </p188:cm>
</p188:cmLst>
</file>

<file path=ppt/comments/modernComment_213_EC513ADF.xml><?xml version="1.0" encoding="utf-8"?>
<p188:cmLst xmlns:a="http://schemas.openxmlformats.org/drawingml/2006/main" xmlns:r="http://schemas.openxmlformats.org/officeDocument/2006/relationships" xmlns:p188="http://schemas.microsoft.com/office/powerpoint/2018/8/main">
  <p188:cm id="{C41E736E-0C0A-40F6-8225-EEEDD0A8A42B}" authorId="{7AC4671C-CA1C-060E-2172-A839376DA7B5}" created="2022-05-14T09:31:43.074">
    <ac:deMkLst xmlns:ac="http://schemas.microsoft.com/office/drawing/2013/main/command">
      <pc:docMk xmlns:pc="http://schemas.microsoft.com/office/powerpoint/2013/main/command"/>
      <pc:sldMk xmlns:pc="http://schemas.microsoft.com/office/powerpoint/2013/main/command" cId="3964746463" sldId="531"/>
      <ac:spMk id="4" creationId="{E5C0BDC5-25B3-4146-B4FA-E73C55411F26}"/>
    </ac:deMkLst>
    <p188:txBody>
      <a:bodyPr/>
      <a:lstStyle/>
      <a:p>
        <a:r>
          <a:rPr lang="en-GB"/>
          <a:t>Students will have to restart in the practice which will prepare them for the actual rap battle. If students fail in the 20 seconds and have to restart, they will then have an extended timer which will last for 30 seconds and finally if they fail that, they will have an extended timer of 45 seconds. 
Note, the 20 second timer resets after each line. </a:t>
        </a:r>
      </a:p>
    </p188:txBody>
  </p188:cm>
  <p188:cm id="{9859C635-00F4-431B-8DE0-C339D12AEBE2}" authorId="{7AC4671C-CA1C-060E-2172-A839376DA7B5}" created="2022-05-14T09:36:19.241">
    <ac:deMkLst xmlns:ac="http://schemas.microsoft.com/office/drawing/2013/main/command">
      <pc:docMk xmlns:pc="http://schemas.microsoft.com/office/powerpoint/2013/main/command"/>
      <pc:sldMk xmlns:pc="http://schemas.microsoft.com/office/powerpoint/2013/main/command" cId="3964746463" sldId="531"/>
      <ac:spMk id="4" creationId="{E5C0BDC5-25B3-4146-B4FA-E73C55411F26}"/>
    </ac:deMkLst>
    <p188:txBody>
      <a:bodyPr/>
      <a:lstStyle/>
      <a:p>
        <a:r>
          <a:rPr lang="en-GB"/>
          <a:t>This is not a drag and drop game, the student has to type out the complete line. The words at the bottom are just hints. </a:t>
        </a:r>
      </a:p>
    </p188:txBody>
  </p188:cm>
</p188:cmLst>
</file>

<file path=ppt/comments/modernComment_214_83E1B2F.xml><?xml version="1.0" encoding="utf-8"?>
<p188:cmLst xmlns:a="http://schemas.openxmlformats.org/drawingml/2006/main" xmlns:r="http://schemas.openxmlformats.org/officeDocument/2006/relationships" xmlns:p188="http://schemas.microsoft.com/office/powerpoint/2018/8/main">
  <p188:cm id="{A640F53A-8935-4FCC-81CD-36BF5B10510D}" authorId="{7AC4671C-CA1C-060E-2172-A839376DA7B5}" created="2022-05-14T09:31:43.074">
    <ac:deMkLst xmlns:ac="http://schemas.microsoft.com/office/drawing/2013/main/command">
      <pc:docMk xmlns:pc="http://schemas.microsoft.com/office/powerpoint/2013/main/command"/>
      <pc:sldMk xmlns:pc="http://schemas.microsoft.com/office/powerpoint/2013/main/command" cId="138287919" sldId="532"/>
      <ac:spMk id="4" creationId="{E5C0BDC5-25B3-4146-B4FA-E73C55411F26}"/>
    </ac:deMkLst>
    <p188:txBody>
      <a:bodyPr/>
      <a:lstStyle/>
      <a:p>
        <a:r>
          <a:rPr lang="en-GB"/>
          <a:t>Students will have to restart in the practice which will prepare them for the actual rap battle. If students fail in the 20 seconds and have to restart, they will then have an extended timer which will last for 30 seconds and finally if they fail that, they will have an extended timer of 45 seconds. 
Note, the 20 second timer resets after each line. </a:t>
        </a:r>
      </a:p>
    </p188:txBody>
  </p188:cm>
  <p188:cm id="{14FFA09D-6CF8-4DA8-AA3C-31FCF51D7602}" authorId="{7AC4671C-CA1C-060E-2172-A839376DA7B5}" created="2022-05-14T09:36:19.241">
    <ac:deMkLst xmlns:ac="http://schemas.microsoft.com/office/drawing/2013/main/command">
      <pc:docMk xmlns:pc="http://schemas.microsoft.com/office/powerpoint/2013/main/command"/>
      <pc:sldMk xmlns:pc="http://schemas.microsoft.com/office/powerpoint/2013/main/command" cId="138287919" sldId="532"/>
      <ac:spMk id="4" creationId="{E5C0BDC5-25B3-4146-B4FA-E73C55411F26}"/>
    </ac:deMkLst>
    <p188:txBody>
      <a:bodyPr/>
      <a:lstStyle/>
      <a:p>
        <a:r>
          <a:rPr lang="en-GB"/>
          <a:t>This is not a drag and drop game, the student has to type out the complete line. The words at the bottom are just hints. </a:t>
        </a:r>
      </a:p>
    </p188:txBody>
  </p188:cm>
</p188:cmLst>
</file>

<file path=ppt/comments/modernComment_215_5758154.xml><?xml version="1.0" encoding="utf-8"?>
<p188:cmLst xmlns:a="http://schemas.openxmlformats.org/drawingml/2006/main" xmlns:r="http://schemas.openxmlformats.org/officeDocument/2006/relationships" xmlns:p188="http://schemas.microsoft.com/office/powerpoint/2018/8/main">
  <p188:cm id="{853880F0-A553-4DA9-8B0A-85419B4EF846}" authorId="{7AC4671C-CA1C-060E-2172-A839376DA7B5}" created="2022-05-14T09:31:43.074">
    <ac:deMkLst xmlns:ac="http://schemas.microsoft.com/office/drawing/2013/main/command">
      <pc:docMk xmlns:pc="http://schemas.microsoft.com/office/powerpoint/2013/main/command"/>
      <pc:sldMk xmlns:pc="http://schemas.microsoft.com/office/powerpoint/2013/main/command" cId="91586900" sldId="533"/>
      <ac:spMk id="4" creationId="{E5C0BDC5-25B3-4146-B4FA-E73C55411F26}"/>
    </ac:deMkLst>
    <p188:txBody>
      <a:bodyPr/>
      <a:lstStyle/>
      <a:p>
        <a:r>
          <a:rPr lang="en-GB"/>
          <a:t>Students will have to restart in the practice which will prepare them for the actual rap battle. If students fail in the 20 seconds and have to restart, they will then have an extended timer which will last for 30 seconds and finally if they fail that, they will have an extended timer of 45 seconds. 
Note, the 20 second timer resets after each line. </a:t>
        </a:r>
      </a:p>
    </p188:txBody>
  </p188:cm>
  <p188:cm id="{BA1826AE-237D-488D-9607-C228164E256C}" authorId="{7AC4671C-CA1C-060E-2172-A839376DA7B5}" created="2022-05-14T09:36:19.241">
    <ac:deMkLst xmlns:ac="http://schemas.microsoft.com/office/drawing/2013/main/command">
      <pc:docMk xmlns:pc="http://schemas.microsoft.com/office/powerpoint/2013/main/command"/>
      <pc:sldMk xmlns:pc="http://schemas.microsoft.com/office/powerpoint/2013/main/command" cId="91586900" sldId="533"/>
      <ac:spMk id="4" creationId="{E5C0BDC5-25B3-4146-B4FA-E73C55411F26}"/>
    </ac:deMkLst>
    <p188:txBody>
      <a:bodyPr/>
      <a:lstStyle/>
      <a:p>
        <a:r>
          <a:rPr lang="en-GB"/>
          <a:t>This is not a drag and drop game, the student has to type out the complete line. The words at the bottom are just hints. </a:t>
        </a:r>
      </a:p>
    </p188:txBody>
  </p188:cm>
</p188:cmLst>
</file>

<file path=ppt/comments/modernComment_21B_F155B204.xml><?xml version="1.0" encoding="utf-8"?>
<p188:cmLst xmlns:a="http://schemas.openxmlformats.org/drawingml/2006/main" xmlns:r="http://schemas.openxmlformats.org/officeDocument/2006/relationships" xmlns:p188="http://schemas.microsoft.com/office/powerpoint/2018/8/main">
  <p188:cm id="{0E5002F7-8EA6-4700-93C3-0AE0C56EA36F}" authorId="{7AC4671C-CA1C-060E-2172-A839376DA7B5}" created="2022-05-06T02:06:43.303">
    <ac:deMkLst xmlns:ac="http://schemas.microsoft.com/office/drawing/2013/main/command">
      <pc:docMk xmlns:pc="http://schemas.microsoft.com/office/powerpoint/2013/main/command"/>
      <pc:sldMk xmlns:pc="http://schemas.microsoft.com/office/powerpoint/2013/main/command" cId="2112749701" sldId="292"/>
      <ac:picMk id="13" creationId="{65B5ECDC-23C5-415B-A765-F75561090A75}"/>
    </ac:deMkLst>
    <p188:txBody>
      <a:bodyPr/>
      <a:lstStyle/>
      <a:p>
        <a:r>
          <a:rPr lang="en-GB"/>
          <a:t>Picture is going to change (still awaiting)
</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9:50:00.633"/>
    </inkml:context>
    <inkml:brush xml:id="br0">
      <inkml:brushProperty name="width" value="0.05" units="cm"/>
      <inkml:brushProperty name="height" value="0.05" units="cm"/>
      <inkml:brushProperty name="color" value="#E71224"/>
    </inkml:brush>
  </inkml:definitions>
  <inkml:trace contextRef="#ctx0" brushRef="#br0">101 909 6448,'0'0'1536,"3"8"-1007,8 28-14,-3-4-78,-2 1-41,-1 1-105,0 8-37,0 12-35,-2 9-2,-2 5 14,-1 8 18,-1 10 46,-2 13 40,-2 20 98,0 0 24,0-13-18,-1-13-18,-2-7-66,-4-8-2,1-10 46,0-12 8,2-17-31,-2-2-20,-5 3-48,-1-8-23,8-13-41,6-14-14,0 4-30,2-6-12,-1-7-16,-4-16-9,2-11-22,5-12-6,4-7-6,3-6-3,3-6-12,0-1-4,1-3-10,2-9 0,0-11-10,-1-11-3,0-4-6,1 2-3,5 3-12,2 5-2,-1 2 0,1-3-2,2-8-10,-1 0-2,-1 9-14,-1 16-5,4 18-4,-2 12 1,-5 9-8,-4 10 1,-1 10-4,-3 7-1,-4 6 0,5-5 0,-10 8-15,0 0-1,0-1 0,0 1 1,1 0-1,-1 0 0,0 0 1,0 0-1,0 0 0,0 0 1,0 0-1,1 0 0,-1 0 1,0 0-1,0 0 0,0 0 1,0 0-1,1 0 0,-1 0 1,0 0-1,0 0 0,0 0 1,0 0-1,1 0 0,-1 0 1,0 0-1,0 0 0,0 0 1,0 0-1,1 0 0,-1 0 1,0 0-1,0 0 0,0 0 1,0 0-1,0 0 0,1 1 1,-1-1-1,0 0 0,0 0 1,0 0-1,0 0 0,0 0 1,0 0-1,0 1 0,0-1 1,0 0-1,1 0 0,19 20 15,8 16-6,2 14-2,1 12-4,2 16 2,5 18-2,-1 3 2,-3-4-4,-5 0-1,-2 4 2,-2 2 4,-2 3 4,-6 1 4,-6-6 2,-2-17 4,-1-23 18,0-21 12,-2-10 20,-2-12 8,1-12 2,12-2 2,-16-2-77,0-1 0,0 1 0,0 0 0,0-1 1,0 1-1,0 0 0,0-1 0,0 1 0,0-1 0,0 0 1,0 1-1,0-1 0,-1 0 0,1 1 0,0-1 1,0-1-1,20-29 88,6-25-4,0-28-3,1-26-12,4-9-6,7 2-16,1 5-6,0-1-10,0-5-2,2-2-12,5 3-2,0 23-8,-4 21 0,-8 18-8,-7 15 1,-6 15-4,-4 11-1,-18 14 0,1 0 0,0-1 0,-1 1 0,1 0 0,0 0 0,-1-1 0,1 1 0,0 0 0,-1 0 0,1 0 0,0 0 0,-1 0 0,1 0 0,0 0 0,0 0 0,-1 0 0,1 0 0,0 0 0,-1 0 0,1 1 0,0-1 0,0 0 0,1 1 0,-1 1 0,1-1 0,-1 0 0,0 1 0,1-1 0,-1 1 0,0-1 0,0 1 0,0-1 0,0 1 0,1 3 0,2 3 0,-1 0 0,0 1 0,1 11 0,8 55 0,-4 29-1,-5 31-4,-3 10 2,-2 2-2,0 2 3,5 2 2,5-5 0,-1-17 0,-1-18 0,-5-11 0,2-16 0,5-21 2,6-11 4,7-4 4,-2-9 6,-18-38-14,0 1 0,-1 0 0,1-1 0,0 1 0,0-1 0,0 1 0,1-1 0,-1 1 0,0-1 0,2 2 0,-2-3-1,0 0 0,0 1 0,0-1 0,-1 0 0,1 0 0,0 0 0,0 0 0,0 0 0,-1-1 0,1 1 0,0 0 0,0 0 0,0 0 0,-1-1 0,1 1-1,0 0 1,-1-1 0,1 1 0,0-1 0,-1 1 0,1-1 0,0 1 0,0-1 0,31-28 16,9-13-1,4-11 0,-1-7-1,-2-7-6,1-3-2,3-9-4,-1-17 2,-4-20-2,-8-6 2,-6 8-4,1 10-1,5 8 0,-3 6 0,-5 1 0,-6 4 0,-9 13 0,-5 15-1,-4 25-4,-1 13 3,2 5 2,-1 9 0,-1 6 0,-9 33 0,-2 23 0,1 22 0,1 10 0,4 5 0,2 7 0,3 12 0,5 10 0,6 12 0,-1-7 0,-1-23 0,2-20 2,5-13 6,2-13 8,1-15 8,-2-13 8,-2-14 6,-14-16-35,1 0 0,-1-1 0,0 1 1,1 0-1,-1-1 0,0 0 0,1 1 0,-1-1 0,1 0 0,-1 0 0,1 0 0,-1 1 0,3-2 0,0 1 6,0-1 0,1 0 0,-1 0 0,1 0-1,5-3 1,-3 0 5,1 0 0,-1 0 0,11-8 0,27-28 44,3-15 2,-1-10-8,-3-13-2,-2-17-12,-2-15-4,-3-10-12,0 2-2,3 4-10,0 4-3,-6 5-6,-8 11-2,-11 16-4,-6 18 2,-5 23-4,-3 13-2,-1 11-4,0 9 2,0-5-4,-2 7-2,-7 7-4,-1 23 2,-3 33-4,3 21-1,5 10 0,5 12 0,5 15 2,3 14 4,1 10 2,2-7 0,6-25 2,1-20 4,-1-11 4,2-13 4,2-16 2,1-16 0,-20-32 0,0-1 0,0 1 0,0-1 0,0 0 0,0 0 0,1 0 0,2 2 0,-3-3 0,0 0 0,-1 0 0,1-1 0,0 1 0,0 0 0,0-1 0,0 1 0,0-1 0,4 0 0,-4 0 0,1 0 0,0 0 0,0 0 0,-1-1 0,1 1 0,0-1 0,-1 0 0,5-1 0,-2-1 0,1 0 0,-1-1 0,1 1 0,8-9 0,30-34 2,4-18 4,1-12 2,-1-18 0,0-26 2,1-11 3,-2-4-2,-4 0 2,1-7-2,-2-5 2,-9 0-2,-7 3 2,-6 13-2,-3 12 2,0 3-4,-1 11-2,-3 16-4,-4 22 2,-3 27-2,-5 17 2,-1 10-2,0 11-1,-1 5 1,-7 22-2,-6 32-1,1 26 0,4 18 0,3 10 0,4 8 0,2 15 0,2 20 0,4 7 0,0-5 0,-1-2 0,0-1 2,3-5 4,2-13 4,3-17 6,1-22 6,-10-76-8,10 32-1,-11-45-7,0 0 0,0-1 1,0 1-1,1-1 0,6 9 0,-6-10 0,-1-1 0,1 0 0,0-1 0,0 1 0,1-1 0,8 6 0,-9-7 0,2 1 1,-1-1 0,0 0-1,0-1 1,1 1 0,9 1-1,-7-2 2,-1-1 0,0 0 0,0 0 0,1-1 0,13-2 0,-8 0 5,0-2-1,0 1 0,15-9 1,49-31 41,-48 25-26,29-27 0,-34 25-2,40-47 0,-43 40-8,34-55 0,-33 42-3,19-48 0,9-53 3,-4-13-3,0-15-6,-3-2-2,-6 6-4,-2 9 2,-5 11-2,-6 9 2,-10 3-4,-5 16-1,-3 28 0,-5 23 0,-4 24 0,-1 17 0,4 25 0,0 1 0,0-1 0,0 1 0,0 0 0,0-1 0,0 1 0,0 0 0,0-1 0,0 1 0,0 0 0,0-1 0,0 1 0,0 0 0,-1-1 0,1 1 0,0 0 0,0-1 0,-1 1 0,1 0 0,0 0 0,0-1 0,-1 1 0,1 0 0,0 0 0,0-1 0,-1 1 0,1 0 0,0 0 0,-1 0 0,-11 14 0,-6 25 0,13-23 0,0 0 0,-2 17 0,-4 59 0,3 22 0,3 14 0,1 11 0,2 7 2,-1 8 3,0 4-2,6-4 3,2-9 4,4-2 8,3-7 18,1-11 10,2-22 20,1-21 20,1-21 54,-12-51-98,0 1 0,0-1 1,7 10-1,-6-10 12,1-1-1,0-1 1,12 13 0,-14-17-20,1 1 1,-1-1-1,1 0 1,0 0-1,0 0 0,10 3 1,-8-4 13,-1-1-1,1 0 1,0 0-1,-1-1 1,15 1-1,-10-1 25,-1-2 0,0 0-1,19-3 1,-18 1-9,0 0-1,0-1 1,12-6 0,-16 6-16,0 0 1,0-1 0,0 0 0,12-10-1,-11 7 6,-1-1-1,0 1 0,10-17 1,20-39 143,-3-15-42,-2-18-18,-3-13-30,-2-6-13,5 0-34,6-1-10,2 2-18,2 4-3,-3 10-10,-6 18-4,-9 25-10,-4 20 1,-5 14-4,-8 17-1,-8 7 0,0 0 0,0 0 0,0 0 0,0 0 0,0 0 0,0-1 0,0 1 0,0 0 0,1 0 0,-1 0 0,0 0 0,0 0 0,0 0 0,0 0 0,0 0 0,0 0 0,0 0 0,0 0 0,0 0 0,0 0 0,0 0 0,0 0 0,1 0 0,-1 0 0,0 0 0,0 0 0,0 0 0,0 0 0,0 0 0,0 0 0,0 0 0,0 0-1,0 0 1,0 0 0,0 0 0,1 0 0,-1 0 0,0 0 0,0 0 0,0 0 0,0 0 0,0 0 0,0 0 0,0 0 0,0 1 0,0-1 0,0 0 0,0 0 0,0 0 0,0 0 0,0 0 0,0 0 0,0 0 0,0 0 0,1 0 0,-1 0 0,0 0 0,0 0 0,0 1 0,0-1 0,0 0 0,0 0 0,-12 35-5,-6 22 2,3 22-4,-3 15-1,-5 12 0,-1 9 0,6 10 0,7 9 0,5 8 2,5-8 3,5-21-2,4-16 2,3-13-2,4-19 3,-13-58 2,0-1 0,1 1 0,6 12 0,11 4 0,-19-21 0,0-1 0,1 0 0,-1 0 0,1 0 0,0 0 0,-1 0 0,1 0 0,0 0 0,-1 0 0,1-1 0,2 2 0,-1-2 0,0 0 0,0 0 0,0 0 0,0 0 0,0 0 0,0-1 0,0 1 0,0-1 0,4-1 0,4-2 1,-1-1-1,20-10 1,-18 7 0,0 0 1,21-18 0,-20 12-1,1 0 0,12-19 0,22-42 5,-2-12 4,1-18 2,4-15-8,-2-1 1,-1 12-4,-2 18-2,-6 13-4,-10 12 1,-10 7-8,-10 9 1,-6 8-4,-3 12-1,-1 10 0,0 8 0,0 12 16,0 1 0,0-1 0,0 0-1,0 0 1,0 0 0,0 0 0,0 0-1,0 0 1,0 0 0,-1 0 0,1 0-1,0 0 1,0 0 0,0 0 0,0 0-1,0 0 1,0 0 0,0 0 0,0 0-1,0 0 1,0 0 0,0 0 0,0 0 0,0 0-1,0 0 1,0 0 0,0 0 0,-1 0-1,1 0 1,0 0 0,0 0 0,0 0-1,0 0 1,0 0 0,0 0 0,0 0-1,0 0 1,0 0 0,0 0 0,0 0-1,0 0 1,0 0 0,0 0 0,0 0 0,0-1-1,0 1 1,0 0 0,0 0 0,0 0-1,0 0 1,0 0 0,0 0 0,0 0-1,0 0 1,0 0 0,0 0 0,0 0-1,-1 0 1,1 0 0,1 0 0,-1 0-1,0 0 1,0 0 0,0-1 0,0 1 0,0 0-1,-13 10-13,-5 27 6,-3 18 6,3 16 2,6 13 0,1 17 0,-1 19 0,1 21 0,-3 2 0,-5-12 2,3-3 7,0 0 12,4 0 9,6-6 20,3-10 9,0-17 12,-2-18 11,-4-14 20,2-18 7,3-19-2,3-15 1,1-9-10,-1-7-6,-6-22-14,0-18-1,1-25-4,3-29-3,0-34-12,4-19-6,4-11-14,9-13-2,9-10-8,11 2-2,8 16-12,11 5-2,10 4-8,13 9 1,13 16-4,2 19-2,-7 20-4,-60 70 3,34-24 1,-36 32-2,38-22-1,-41 29 1,0 1 0,22-8 0,-32 14 0,1 0 0,-1 1 0,1 0 0,19-1 0,-23 3 1,0 0 0,0 0 0,0 1 0,0 0-1,0 0 1,0 1 0,11 3 0,-10-2-1,-1 1 0,0-1 0,0 1 0,0 0 0,-1 0 0,10 10 0,-8-7-1,0 1 1,-1 0 0,0 0 0,-1 0 0,6 11 0,-6-8-1,0 1-1,-1-1 1,0 1 0,2 18 0,-2-5-6,1 48 1,-5-38-2,-6 47-1,1-49 0,-18 61 0,8-51 0,-22 42 0,-28 42-10,-8-5 4,-5 0 2,-5 3 0,55-87 8,-40 41 0,-40 20-8,5-21-1,16-18-4,25-16 2,25-18-2,21-14 1,14-10-10,3-4-3,7-10-6,24-8-3,25-15-10,20-6-6,16-6-30,-64 31 38,35-27-1,18-28-72,-5-6-6,0-1-4,0 0-2,-1-1-18,6-8 2,5-12 14,-62 68 73,30-50 1,9-45-52,-8-7 5,-9 8 6,-5 9 8,-3 7 6,-8 1 5,-8 1 12,-6 10 10,-7 18 14,-5 22 9,-4 20 8,0 13 6,-1 12 4,0 12 21,0 0 0,-1 0 1,1 0-1,-1 0 1,1 0-1,-1 0 0,1 0 1,0 0-1,-1 0 0,1 0 1,-1 0-1,1 0 1,-1 0-1,1 0 0,0 1 1,-1-1-1,1 0 0,0 0 1,-1 1-1,1-1 1,-1 0-1,1 0 0,0 1 1,0-1-1,-1 0 1,1 1-1,-1 0 0,-3 2-1,1 0-1,-1 1 0,0 0 1,1 0-1,-5 7 0,2 1 0,0 0-1,0 0 0,-5 18 1,-18 78-5,4 30 6,-3 19 2,4 22 0,7 25 0,5-6 2,2-19 6,5-15 8,7-13 6,4-22 9,2-32 26,2-30 11,3-26 16,-13-40-77,1 1 0,0 0 0,0 0-1,0 0 1,0-1 0,0 1 0,1-1-1,-1 1 1,0-1 0,1 1 0,-1-1-1,3 2 1,-2-2 1,1 0 0,-1 0 0,0 0 0,1-1 0,-1 1 0,1-1 0,-1 1 0,1-1 0,-1 0 0,3 0 0,32-5 84,7-12 18,6-12 3,7-12-18,4-15-5,5-12-14,8-10-6,3-3-12,-3-2-4,-12 1-10,-9-7-2,-10-7-12,-7-6-2,-5-3-8,-6 11 2,-6 20 2,-8 22-1,-8 16-4,-5 16 3,2 20-21,0-1-1,1 1 1,-1 0-1,0 0 0,0 0 1,0 0-1,0 0 1,0 0-1,0-1 1,0 1-1,0 0 0,0 0 1,-1 0-1,1 0 1,0 0-1,0 0 1,0 0-1,0-1 1,0 1-1,0 0 0,0 0 1,0 0-1,0 0 1,0 0-1,0 0 1,0 0-1,0 0 0,0 0 1,-1-1-1,1 1 1,0 0-1,0 0 1,0 0-1,0 0 1,0 0-1,0 0 0,0 0 1,-1 0-1,1 0 1,0 0-1,0 0 1,0 0-1,0 0 0,0 0 1,0 0-1,-1 0 1,1 0-1,0 0 1,0 0-1,0 0 1,0 0-1,0 0 0,0 0 1,0 0-1,-1 0 1,1 0-1,0 1 1,-20 6 28,16-4-25,1 0-1,-1 1 1,0 0-1,1-1 1,0 1 0,-5 7-1,1 1 3,0 0 0,1 1 0,-7 16 0,-18 76 20,3 21 4,-2 13 2,3 18 3,6 20 10,13-2 7,19-19 18,-5-114-31,12 47 0,-11-65-12,1 0 0,17 34-1,-18-43-6,2 0 0,0-1 0,20 25 0,-21-29-6,1-1-1,0-1 0,1 1 1,-1-2-1,18 11 0,-16-12 2,0 0 0,1-1 0,-1-1 0,1 0 0,23 5 0,-17-7 10,0 0 0,1 0 1,-1-2-1,20-2 0,-14 0 9,0-2-1,0 0 0,28-11 1,-19 4 7,-1-2 0,35-20 1,-34 15-2,-1-2 0,31-26 1,-29 18 10,50-55-1,7-25-3318,-74 86-13455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9:50:00.633"/>
    </inkml:context>
    <inkml:brush xml:id="br0">
      <inkml:brushProperty name="width" value="0.05" units="cm"/>
      <inkml:brushProperty name="height" value="0.05" units="cm"/>
      <inkml:brushProperty name="color" value="#E71224"/>
    </inkml:brush>
  </inkml:definitions>
  <inkml:trace contextRef="#ctx0" brushRef="#br0">101 909 6448,'0'0'1536,"3"8"-1007,8 28-14,-3-4-78,-2 1-41,-1 1-105,0 8-37,0 12-35,-2 9-2,-2 5 14,-1 8 18,-1 10 46,-2 13 40,-2 20 98,0 0 24,0-13-18,-1-13-18,-2-7-66,-4-8-2,1-10 46,0-12 8,2-17-31,-2-2-20,-5 3-48,-1-8-23,8-13-41,6-14-14,0 4-30,2-6-12,-1-7-16,-4-16-9,2-11-22,5-12-6,4-7-6,3-6-3,3-6-12,0-1-4,1-3-10,2-9 0,0-11-10,-1-11-3,0-4-6,1 2-3,5 3-12,2 5-2,-1 2 0,1-3-2,2-8-10,-1 0-2,-1 9-14,-1 16-5,4 18-4,-2 12 1,-5 9-8,-4 10 1,-1 10-4,-3 7-1,-4 6 0,5-5 0,-10 8-15,0 0-1,0-1 0,0 1 1,1 0-1,-1 0 0,0 0 1,0 0-1,0 0 0,0 0 1,0 0-1,1 0 0,-1 0 1,0 0-1,0 0 0,0 0 1,0 0-1,1 0 0,-1 0 1,0 0-1,0 0 0,0 0 1,0 0-1,1 0 0,-1 0 1,0 0-1,0 0 0,0 0 1,0 0-1,1 0 0,-1 0 1,0 0-1,0 0 0,0 0 1,0 0-1,0 0 0,1 1 1,-1-1-1,0 0 0,0 0 1,0 0-1,0 0 0,0 0 1,0 0-1,0 1 0,0-1 1,0 0-1,1 0 0,19 20 15,8 16-6,2 14-2,1 12-4,2 16 2,5 18-2,-1 3 2,-3-4-4,-5 0-1,-2 4 2,-2 2 4,-2 3 4,-6 1 4,-6-6 2,-2-17 4,-1-23 18,0-21 12,-2-10 20,-2-12 8,1-12 2,12-2 2,-16-2-77,0-1 0,0 1 0,0 0 0,0-1 1,0 1-1,0 0 0,0-1 0,0 1 0,0-1 0,0 0 1,0 1-1,0-1 0,-1 0 0,1 1 0,0-1 1,0-1-1,20-29 88,6-25-4,0-28-3,1-26-12,4-9-6,7 2-16,1 5-6,0-1-10,0-5-2,2-2-12,5 3-2,0 23-8,-4 21 0,-8 18-8,-7 15 1,-6 15-4,-4 11-1,-18 14 0,1 0 0,0-1 0,-1 1 0,1 0 0,0 0 0,-1-1 0,1 1 0,0 0 0,-1 0 0,1 0 0,0 0 0,-1 0 0,1 0 0,0 0 0,0 0 0,-1 0 0,1 0 0,0 0 0,-1 0 0,1 1 0,0-1 0,0 0 0,1 1 0,-1 1 0,1-1 0,-1 0 0,0 1 0,1-1 0,-1 1 0,0-1 0,0 1 0,0-1 0,0 1 0,1 3 0,2 3 0,-1 0 0,0 1 0,1 11 0,8 55 0,-4 29-1,-5 31-4,-3 10 2,-2 2-2,0 2 3,5 2 2,5-5 0,-1-17 0,-1-18 0,-5-11 0,2-16 0,5-21 2,6-11 4,7-4 4,-2-9 6,-18-38-14,0 1 0,-1 0 0,1-1 0,0 1 0,0-1 0,0 1 0,1-1 0,-1 1 0,0-1 0,2 2 0,-2-3-1,0 0 0,0 1 0,0-1 0,-1 0 0,1 0 0,0 0 0,0 0 0,0 0 0,-1-1 0,1 1 0,0 0 0,0 0 0,0 0 0,-1-1 0,1 1-1,0 0 1,-1-1 0,1 1 0,0-1 0,-1 1 0,1-1 0,0 1 0,0-1 0,31-28 16,9-13-1,4-11 0,-1-7-1,-2-7-6,1-3-2,3-9-4,-1-17 2,-4-20-2,-8-6 2,-6 8-4,1 10-1,5 8 0,-3 6 0,-5 1 0,-6 4 0,-9 13 0,-5 15-1,-4 25-4,-1 13 3,2 5 2,-1 9 0,-1 6 0,-9 33 0,-2 23 0,1 22 0,1 10 0,4 5 0,2 7 0,3 12 0,5 10 0,6 12 0,-1-7 0,-1-23 0,2-20 2,5-13 6,2-13 8,1-15 8,-2-13 8,-2-14 6,-14-16-35,1 0 0,-1-1 0,0 1 1,1 0-1,-1-1 0,0 0 0,1 1 0,-1-1 0,1 0 0,-1 0 0,1 0 0,-1 1 0,3-2 0,0 1 6,0-1 0,1 0 0,-1 0 0,1 0-1,5-3 1,-3 0 5,1 0 0,-1 0 0,11-8 0,27-28 44,3-15 2,-1-10-8,-3-13-2,-2-17-12,-2-15-4,-3-10-12,0 2-2,3 4-10,0 4-3,-6 5-6,-8 11-2,-11 16-4,-6 18 2,-5 23-4,-3 13-2,-1 11-4,0 9 2,0-5-4,-2 7-2,-7 7-4,-1 23 2,-3 33-4,3 21-1,5 10 0,5 12 0,5 15 2,3 14 4,1 10 2,2-7 0,6-25 2,1-20 4,-1-11 4,2-13 4,2-16 2,1-16 0,-20-32 0,0-1 0,0 1 0,0-1 0,0 0 0,0 0 0,1 0 0,2 2 0,-3-3 0,0 0 0,-1 0 0,1-1 0,0 1 0,0 0 0,0-1 0,0 1 0,0-1 0,4 0 0,-4 0 0,1 0 0,0 0 0,0 0 0,-1-1 0,1 1 0,0-1 0,-1 0 0,5-1 0,-2-1 0,1 0 0,-1-1 0,1 1 0,8-9 0,30-34 2,4-18 4,1-12 2,-1-18 0,0-26 2,1-11 3,-2-4-2,-4 0 2,1-7-2,-2-5 2,-9 0-2,-7 3 2,-6 13-2,-3 12 2,0 3-4,-1 11-2,-3 16-4,-4 22 2,-3 27-2,-5 17 2,-1 10-2,0 11-1,-1 5 1,-7 22-2,-6 32-1,1 26 0,4 18 0,3 10 0,4 8 0,2 15 0,2 20 0,4 7 0,0-5 0,-1-2 0,0-1 2,3-5 4,2-13 4,3-17 6,1-22 6,-10-76-8,10 32-1,-11-45-7,0 0 0,0-1 1,0 1-1,1-1 0,6 9 0,-6-10 0,-1-1 0,1 0 0,0-1 0,0 1 0,1-1 0,8 6 0,-9-7 0,2 1 1,-1-1 0,0 0-1,0-1 1,1 1 0,9 1-1,-7-2 2,-1-1 0,0 0 0,0 0 0,1-1 0,13-2 0,-8 0 5,0-2-1,0 1 0,15-9 1,49-31 41,-48 25-26,29-27 0,-34 25-2,40-47 0,-43 40-8,34-55 0,-33 42-3,19-48 0,9-53 3,-4-13-3,0-15-6,-3-2-2,-6 6-4,-2 9 2,-5 11-2,-6 9 2,-10 3-4,-5 16-1,-3 28 0,-5 23 0,-4 24 0,-1 17 0,4 25 0,0 1 0,0-1 0,0 1 0,0 0 0,0-1 0,0 1 0,0 0 0,0-1 0,0 1 0,0 0 0,0-1 0,0 1 0,0 0 0,-1-1 0,1 1 0,0 0 0,0-1 0,-1 1 0,1 0 0,0 0 0,0-1 0,-1 1 0,1 0 0,0 0 0,0-1 0,-1 1 0,1 0 0,0 0 0,-1 0 0,-11 14 0,-6 25 0,13-23 0,0 0 0,-2 17 0,-4 59 0,3 22 0,3 14 0,1 11 0,2 7 2,-1 8 3,0 4-2,6-4 3,2-9 4,4-2 8,3-7 18,1-11 10,2-22 20,1-21 20,1-21 54,-12-51-98,0 1 0,0-1 1,7 10-1,-6-10 12,1-1-1,0-1 1,12 13 0,-14-17-20,1 1 1,-1-1-1,1 0 1,0 0-1,0 0 0,10 3 1,-8-4 13,-1-1-1,1 0 1,0 0-1,-1-1 1,15 1-1,-10-1 25,-1-2 0,0 0-1,19-3 1,-18 1-9,0 0-1,0-1 1,12-6 0,-16 6-16,0 0 1,0-1 0,0 0 0,12-10-1,-11 7 6,-1-1-1,0 1 0,10-17 1,20-39 143,-3-15-42,-2-18-18,-3-13-30,-2-6-13,5 0-34,6-1-10,2 2-18,2 4-3,-3 10-10,-6 18-4,-9 25-10,-4 20 1,-5 14-4,-8 17-1,-8 7 0,0 0 0,0 0 0,0 0 0,0 0 0,0 0 0,0-1 0,0 1 0,0 0 0,1 0 0,-1 0 0,0 0 0,0 0 0,0 0 0,0 0 0,0 0 0,0 0 0,0 0 0,0 0 0,0 0 0,0 0 0,0 0 0,0 0 0,1 0 0,-1 0 0,0 0 0,0 0 0,0 0 0,0 0 0,0 0 0,0 0 0,0 0 0,0 0-1,0 0 1,0 0 0,0 0 0,1 0 0,-1 0 0,0 0 0,0 0 0,0 0 0,0 0 0,0 0 0,0 0 0,0 0 0,0 1 0,0-1 0,0 0 0,0 0 0,0 0 0,0 0 0,0 0 0,0 0 0,0 0 0,0 0 0,1 0 0,-1 0 0,0 0 0,0 0 0,0 1 0,0-1 0,0 0 0,0 0 0,-12 35-5,-6 22 2,3 22-4,-3 15-1,-5 12 0,-1 9 0,6 10 0,7 9 0,5 8 2,5-8 3,5-21-2,4-16 2,3-13-2,4-19 3,-13-58 2,0-1 0,1 1 0,6 12 0,11 4 0,-19-21 0,0-1 0,1 0 0,-1 0 0,1 0 0,0 0 0,-1 0 0,1 0 0,0 0 0,-1 0 0,1-1 0,2 2 0,-1-2 0,0 0 0,0 0 0,0 0 0,0 0 0,0 0 0,0-1 0,0 1 0,0-1 0,4-1 0,4-2 1,-1-1-1,20-10 1,-18 7 0,0 0 1,21-18 0,-20 12-1,1 0 0,12-19 0,22-42 5,-2-12 4,1-18 2,4-15-8,-2-1 1,-1 12-4,-2 18-2,-6 13-4,-10 12 1,-10 7-8,-10 9 1,-6 8-4,-3 12-1,-1 10 0,0 8 0,0 12 16,0 1 0,0-1 0,0 0-1,0 0 1,0 0 0,0 0 0,0 0-1,0 0 1,0 0 0,-1 0 0,1 0-1,0 0 1,0 0 0,0 0 0,0 0-1,0 0 1,0 0 0,0 0 0,0 0-1,0 0 1,0 0 0,0 0 0,0 0 0,0 0-1,0 0 1,0 0 0,0 0 0,-1 0-1,1 0 1,0 0 0,0 0 0,0 0-1,0 0 1,0 0 0,0 0 0,0 0-1,0 0 1,0 0 0,0 0 0,0 0-1,0 0 1,0 0 0,0 0 0,0 0 0,0-1-1,0 1 1,0 0 0,0 0 0,0 0-1,0 0 1,0 0 0,0 0 0,0 0-1,0 0 1,0 0 0,0 0 0,0 0-1,-1 0 1,1 0 0,1 0 0,-1 0-1,0 0 1,0 0 0,0-1 0,0 1 0,0 0-1,-13 10-13,-5 27 6,-3 18 6,3 16 2,6 13 0,1 17 0,-1 19 0,1 21 0,-3 2 0,-5-12 2,3-3 7,0 0 12,4 0 9,6-6 20,3-10 9,0-17 12,-2-18 11,-4-14 20,2-18 7,3-19-2,3-15 1,1-9-10,-1-7-6,-6-22-14,0-18-1,1-25-4,3-29-3,0-34-12,4-19-6,4-11-14,9-13-2,9-10-8,11 2-2,8 16-12,11 5-2,10 4-8,13 9 1,13 16-4,2 19-2,-7 20-4,-60 70 3,34-24 1,-36 32-2,38-22-1,-41 29 1,0 1 0,22-8 0,-32 14 0,1 0 0,-1 1 0,1 0 0,19-1 0,-23 3 1,0 0 0,0 0 0,0 1 0,0 0-1,0 0 1,0 1 0,11 3 0,-10-2-1,-1 1 0,0-1 0,0 1 0,0 0 0,-1 0 0,10 10 0,-8-7-1,0 1 1,-1 0 0,0 0 0,-1 0 0,6 11 0,-6-8-1,0 1-1,-1-1 1,0 1 0,2 18 0,-2-5-6,1 48 1,-5-38-2,-6 47-1,1-49 0,-18 61 0,8-51 0,-22 42 0,-28 42-10,-8-5 4,-5 0 2,-5 3 0,55-87 8,-40 41 0,-40 20-8,5-21-1,16-18-4,25-16 2,25-18-2,21-14 1,14-10-10,3-4-3,7-10-6,24-8-3,25-15-10,20-6-6,16-6-30,-64 31 38,35-27-1,18-28-72,-5-6-6,0-1-4,0 0-2,-1-1-18,6-8 2,5-12 14,-62 68 73,30-50 1,9-45-52,-8-7 5,-9 8 6,-5 9 8,-3 7 6,-8 1 5,-8 1 12,-6 10 10,-7 18 14,-5 22 9,-4 20 8,0 13 6,-1 12 4,0 12 21,0 0 0,-1 0 1,1 0-1,-1 0 1,1 0-1,-1 0 0,1 0 1,0 0-1,-1 0 0,1 0 1,-1 0-1,1 0 1,-1 0-1,1 0 0,0 1 1,-1-1-1,1 0 0,0 0 1,-1 1-1,1-1 1,-1 0-1,1 0 0,0 1 1,0-1-1,-1 0 1,1 1-1,-1 0 0,-3 2-1,1 0-1,-1 1 0,0 0 1,1 0-1,-5 7 0,2 1 0,0 0-1,0 0 0,-5 18 1,-18 78-5,4 30 6,-3 19 2,4 22 0,7 25 0,5-6 2,2-19 6,5-15 8,7-13 6,4-22 9,2-32 26,2-30 11,3-26 16,-13-40-77,1 1 0,0 0 0,0 0-1,0 0 1,0-1 0,0 1 0,1-1-1,-1 1 1,0-1 0,1 1 0,-1-1-1,3 2 1,-2-2 1,1 0 0,-1 0 0,0 0 0,1-1 0,-1 1 0,1-1 0,-1 1 0,1-1 0,-1 0 0,3 0 0,32-5 84,7-12 18,6-12 3,7-12-18,4-15-5,5-12-14,8-10-6,3-3-12,-3-2-4,-12 1-10,-9-7-2,-10-7-12,-7-6-2,-5-3-8,-6 11 2,-6 20 2,-8 22-1,-8 16-4,-5 16 3,2 20-21,0-1-1,1 1 1,-1 0-1,0 0 0,0 0 1,0 0-1,0 0 1,0 0-1,0-1 1,0 1-1,0 0 0,0 0 1,-1 0-1,1 0 1,0 0-1,0 0 1,0 0-1,0-1 1,0 1-1,0 0 0,0 0 1,0 0-1,0 0 1,0 0-1,0 0 1,0 0-1,0 0 0,0 0 1,-1-1-1,1 1 1,0 0-1,0 0 1,0 0-1,0 0 1,0 0-1,0 0 0,0 0 1,-1 0-1,1 0 1,0 0-1,0 0 1,0 0-1,0 0 0,0 0 1,0 0-1,-1 0 1,1 0-1,0 0 1,0 0-1,0 0 1,0 0-1,0 0 0,0 0 1,0 0-1,-1 0 1,1 0-1,0 1 1,-20 6 28,16-4-25,1 0-1,-1 1 1,0 0-1,1-1 1,0 1 0,-5 7-1,1 1 3,0 0 0,1 1 0,-7 16 0,-18 76 20,3 21 4,-2 13 2,3 18 3,6 20 10,13-2 7,19-19 18,-5-114-31,12 47 0,-11-65-12,1 0 0,17 34-1,-18-43-6,2 0 0,0-1 0,20 25 0,-21-29-6,1-1-1,0-1 0,1 1 1,-1-2-1,18 11 0,-16-12 2,0 0 0,1-1 0,-1-1 0,1 0 0,23 5 0,-17-7 10,0 0 0,1 0 1,-1-2-1,20-2 0,-14 0 9,0-2-1,0 0 0,28-11 1,-19 4 7,-1-2 0,35-20 1,-34 15-2,-1-2 0,31-26 1,-29 18 10,50-55-1,7-25-3318,-74 86-13455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9:50:01.279"/>
    </inkml:context>
    <inkml:brush xml:id="br0">
      <inkml:brushProperty name="width" value="0.05" units="cm"/>
      <inkml:brushProperty name="height" value="0.05" units="cm"/>
      <inkml:brushProperty name="color" value="#E71224"/>
    </inkml:brush>
  </inkml:definitions>
  <inkml:trace contextRef="#ctx0" brushRef="#br0">1 199 12184,'15'-6'568,"15"-10"69,28-12 278,9-6-45,1 4-452,4 3-109,7 5 22,1 5 28,-9 6 99,-12 4 19,-13 6-34,-3 1-19,3 0-58,-5 0-39,-5 0-102,-6 0-2498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9:50:02.202"/>
    </inkml:context>
    <inkml:brush xml:id="br0">
      <inkml:brushProperty name="width" value="0.05" units="cm"/>
      <inkml:brushProperty name="height" value="0.05" units="cm"/>
      <inkml:brushProperty name="color" value="#E71224"/>
    </inkml:brush>
  </inkml:definitions>
  <inkml:trace contextRef="#ctx0" brushRef="#br0">3 1 14960,'0'0'152,"-2"35"8,21-25-112,20-5 8,16-1-80,4-3 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9:50:04.075"/>
    </inkml:context>
    <inkml:brush xml:id="br0">
      <inkml:brushProperty name="width" value="0.05" units="cm"/>
      <inkml:brushProperty name="height" value="0.05" units="cm"/>
      <inkml:brushProperty name="color" value="#E71224"/>
    </inkml:brush>
  </inkml:definitions>
  <inkml:trace contextRef="#ctx0" brushRef="#br0">126 324 7704,'0'0'5041,"4"-6"-4788,11-18-35,3-3-16,5-3-20,4-1-5,1 1 7,2 3 3,4 6-14,6 1-1,10-2-9,9 1 1,10 1 16,6 2 10,-5 5 29,-13 5 10,-18 3-3,-13 5-8,-6 6-19,-4 11-6,-15-15-171,0 0 0,1 1 0,-1-1-1,0 1 1,-1 0 0,1-1 0,0 6 0,-1 29 146,-12 15-24,-10 6 1,-10 1 14,-12 4 9,-20 11 6,-11 3 0,-5-4-12,-2-9 4,2-10 20,4-9 4,6-9-12,11-9-4,11-10-12,10-4-19,8-5-70,12-6-25,15-3-30,4-6-2418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9:50:09.510"/>
    </inkml:context>
    <inkml:brush xml:id="br0">
      <inkml:brushProperty name="width" value="0.05" units="cm"/>
      <inkml:brushProperty name="height" value="0.05" units="cm"/>
      <inkml:brushProperty name="color" value="#E71224"/>
    </inkml:brush>
  </inkml:definitions>
  <inkml:trace contextRef="#ctx0" brushRef="#br0">143 0 8504,'0'0'2105,"1"7"-1492,2 30-66,-3 17-15,-5 11-8,-7 5 0,-1 3-8,-3 8 0,-1 22-8,0 23-8,-2 18-40,0 1-25,5-13-80,5-11-7,4-7 48,5-3 4,8 1-30,4-12-12,1-27-30,1-22-16,0-13-32,1-9-17,3-7-38,3-5-18,1-6-36,-20-11-155,0 1 0,1-1 0,-1 0 0,0 0 0,0 0 0,1 0 0,-1 0 0,0 0 0,3-1 0,25-10 120,1-7-7,1-6-18,-1-6-3,-5-1-10,0 1-3,2-9-6,-2-14-2,-3-11-6,-6 2-3,-2 16-12,-1 6-4,5 4-10,7 3 1,4 4-2,4 0 2,5-9-2,1-1 1,-2 6-8,1 1 0,2-1-8,3 1 1,-3 6-4,3 7-3,7 2-10,7 6 0,2 6-8,4 4 1,4 1-4,-5 1-2,-15 1-4,-12 6 2,-10 0-2,-8-4 3,-6 0 2,-10-1 0,-4 4 0,-9-6 0,-9-6 0,-12-5 0,-13-6 0,-11-5 2,4-1 3,7 0-2,3 3 2,-2 3-2,0 7 2,5 9-2,6 8 1,4 6-8,3 5 1,-1 9-2,2 6 2,5 5-2,3 12 2,3 10-4,2 8-1,2 3 0,4 4 0,-2 9 0,2-2 0,1-11 0,2-16 0,4-18 0,3-10 0,2-6 0,6-3-1,5-3-4,11-7 2,6-3-2,8-3 2,8-1-4,8-6-1,6-6 0,7-10-1,3-8-4,-3-6 2,-54 24 4,30-24-1,-35 23 3,0 0 0,17-20-1,-20 18 1,0 0 0,13-24-1,6-29-10,-9 3 0,-7 10 0,-7 14 0,-8 0 0,-6-13 2,-4 1 4,0 11 2,2 8 0,-3 4 2,-2 5 4,2 5 2,-1 7 0,-5 4 0,-2 2 0,3 3 0,2 2 0,3-1 0,8 0 0,6 0 0,28 0 0,8-3 0,2-4 0,7-2 0,10-1 0,4 0-1,3 0-4,4-1 2,5-2-4,8 1-1,11 3 0,-3 2-1,-11 1-4,-14 1 2,-13 3-2,-3-3 2,1-5-2,-5 1 2,-16 2-2,-9 4 3,-3 1 2,-3 1 0,-10-1 2,-10-3 4,-11 5 2,-5 6 0,-9 6 0,-4 6 0,-3 6 0,2 2 0,3-2 0,-6 0 0,-16 3 0,-8 8 0,-6 10 2,58-33-1,1 1 1,-23 22 0,24-19-1,0 0 0,-14 25 0,14-19 1,-16 38 1,20-35-2,-11 41 1,5 32 3,9 1-2,5-70-1,5 32 1,-3-46-2,1 0 0,9 27 0,-9-34 0,0 1-1,1-1 1,0 0 0,0 0 0,6 8 0,-6-11-1,0 1 1,1 0-1,-1-1 1,1 0-1,0 0 0,7 4 1,-5-4 0,1 0 0,-1-1 0,0 0 0,15 3 0,-6-2 0,-1-1 0,20 0 0,-19-2 0,0-1 1,25-3 0,-25 0-1,-1 0 0,29-10 0,-28 6 0,1 0 1,20-13 0,-22 10-1,1-1 0,15-14 0,-13 9 1,24-29 1,17-34 0,-3-7 3,-5 0 2,-7 1 0,-5 7 2,-9 15 4,-13 15 2,-8 12 0,-6 9 0,-5 8-1,-2 9-4,3 9 3,-2 1 2,-13 3 0,13-2-14,1 1 0,-1 0 0,1-1 0,0 1 0,0 0 0,0 0 0,-3 4 0,-16 27 13,17-23-12,1-1-1,0 0 1,-2 13 0,2-9 1,2 1 1,-1 20-1,8 36 5,8 14-1,7 18 0,3 7-1,4-5-4,4-4 2,6 6-2,3 5 2,-3 2-2,-11-5 2,-22-79-4,1 42-1,-5-52 0,-2 0 0,-4 32 0,3-40 0,0 0 0,-2 0 0,1 0 0,-8 16 0,5-16 0,0 0 0,-1-1 0,-14 18 0,8-14 0,-29 26 0,24-25 0,-27 15 0,-24 7 0,0-9 0,2-4 2,7-8 4,49-14-4,0-1 0,-1 0 0,-11-1 0,-31-8 6,2-6 2,44 11-7,0 0 1,1-1 0,-14-9-1,15 9 1,1 0-1,1 0 0,-1 0 0,-7-10 0,9 10 0,0 0-1,0 0 1,1-1-1,-1 0 1,-1-6-1,3 8-1,0 0 0,0 0 1,0-1-1,1 1 0,-1 0 0,1-1 0,0 1 0,0-6 1,1 3 0,1 0 0,-1 0 0,1 0 1,0 1-1,4-10 0,26-39 9,11-10 2,6-11-2,10-9 3,11-6 4,9-3 6,15-5 8,8-2 6,2-3 4,-10-8 4,-17-8 2,-14 4-1,-12 18-4,-8 13 3,-10 7 2,-6 12 0,-6 11 0,-11 2-1,-6-3-6,-9-2-1,-3 5 2,1 12 4,3 12 2,3 8-1,-1-1-6,0 3-1,2 4 2,3 5 2,3 5-8,22-2 1,16 3-4,16 7-3,11 10-10,-50-7-10,36 15 1,-31-9-2,26 18-1,26 24 7,-2 7-6,-4-1-1,-3-8 0,-9-2-1,-49-39-6,0 0 0,13 18 0,-16-17 0,1 0 1,8 20 0,-11-17-1,9 31 1,-11-33-1,-2 1 1,3 21 0,-5-23-1,0 0-1,-1 0 1,-3 18 0,0-16 0,0 1 0,0-1 1,-8 15-1,3-9 0,-25 36 1,20-36 1,-28 32 0,26-37 0,0 0 0,-19 13 1,20-17 1,0-2 0,-29 15 1,25-16 1,1-2 1,-28 7-1,-46 5 20,-13-10 12,5-10 9,79-1-20,-38-9 0,0-8 37,53 17-52,0-1 0,0 1 0,0-1-1,1-1 1,-8-5 0,10 7-5,0-1 0,0 0 0,1-1 0,-1 1 0,1 0 0,0-1 0,0 1 0,0-1 0,-2-5 0,0-2 12,1 0 0,0 0 0,-1-17 0,2 12 7,1-1 0,1-21-1,10-34 54,8 0-1,3 3-4,4 7-3,1 4-26,4 5-7,-1 7-6,-4 9-5,-8 10-14,-8 6-2,-4 1-8,-4 5 1,-3 3-4,-9 5-1,-1 1 0,4-3-1,8 3-4,6-12 2,2-3-4,3-3-2,2-5-4,1 3 2,-2 6-4,-3 3 1,2 3 4,3-1 2,7 0 0,1 2-1,-5 1-4,-3 3 3,-3 3 2,-7 2 0,5-8 0,-5 8 0,3-2 0,-3 3 0,7-4 0,6-3 2,-2 1 4,1 1 2,-4 5 0,2 7 0,0 5 2,-5-6 4,-4 0 2,8 11 0,-1 5 0,2 13 0,5 18 2,0 4 4,-2-8 2,-2-10 2,-13-33-15,-1-1 0,1 1 0,0 0 1,0-1-1,0 0 0,5 5 0,18 8 23,9-2 4,-1-3 2,-5-4 2,0-2 4,4-1 4,3-1 4,-3 0 2,5-5 0,11-7 0,4-4 0,-2-3 2,-5-6 4,-36 17-35,0-1 0,13-12-1,-14 12-4,-1-1 0,0 0-1,5-10 1,14-28 35,-5 1-2,-2 4-6,0 1-1,1-1 2,-4 3 2,-4 4-8,-3 6 2,-1 3 2,-4 5-1,-3 8-6,0 7-2,3-1-4,-4 4 2,2 1-4,8 1-2,-1 13-4,2 8 3,2 6 2,7 9 0,14 8 2,5 3 4,1 4 4,4 6 3,7 9-4,4 1-2,1-5-4,-6-10 3,-10-5 2,-33-37-21,0 1 0,7 16-1,9 31 24,-19-43-16,6 31 1,-9-38-14,-1-1 1,0 1 0,0 0-1,0 0 1,-3 11-1,2-11 1,-2 0-1,1 1 0,-1-1 1,-1-1-1,-6 14 0,-5 2 12,-21 25 0,-27 30 23,-5 2 6,-4-6 5,-3-12 10,1-11 6,5-7 10,7-8 3,9-12 2,47-22-67,-1 0 0,1-1 0,0 1 0,-11 0 1,-16-6 18,13-2-3419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9:50:11.134"/>
    </inkml:context>
    <inkml:brush xml:id="br0">
      <inkml:brushProperty name="width" value="0.05" units="cm"/>
      <inkml:brushProperty name="height" value="0.05" units="cm"/>
      <inkml:brushProperty name="color" value="#E71224"/>
    </inkml:brush>
  </inkml:definitions>
  <inkml:trace contextRef="#ctx0" brushRef="#br0">380 1320 9048,'-4'-7'928,"-8"-25"33,12 31-877,-1-1 0,1 1 1,0-1-1,-1 1 0,1-1 0,0 1 0,0-1 1,0 1-1,0-1 0,0 0 0,1 1 0,-1-2 1,9-19 969,8-11-292,7-8-105,9-4-121,6-2-51,8-5-98,9 1-31,-37 37-198,29-17 0,-29 21-55,1 0 1,21-6-1,-19 8 53,47-8 0,-42 12 0,49 0-1,-49 4-53,0 2 1,33 6-1,-43-5-42,-1 1-1,1 1 1,-1 1 0,25 11-1,-27-9-8,0 1 0,-1 0-1,1 1 1,15 16 0,-15-13 31,-1 2-1,22 28 1,-26-28-21,0 0-1,-1 1 1,7 17 0,-9-17 20,0 1 0,5 30-1,-8-29-3,-1-1-1,-1 34 1,-2-34-3,-1 1 1,-8 32 0,6-34-26,-1 0 1,-1-1 0,-10 19-1,5-14 17,-2 1 0,-18 23 0,6-14 44,-32 30 0,29-34 4,-43 31 0,42-37-5,-50 25 0,45-29-3,-42 14 0,42-19-8,-40 7 0,-34-4 100,72-13-88,-38-3 0,44 0 4,-49-12 0,51 7-4,-51-20 0,58 18-37,0-2 0,-34-21 1,38 19-4,1 0 1,-30-31 0,30 26-1,1-1 1,-15-23 0,17 20 31,-18-39 0,21 36-2,-8-33 1,12 37-10,-3-36 1,7 39-3,2-35 0,1 40-34,1 1 1,5-23-1,-5 27-23,1 1 1,0-1-1,0 1 1,9-14-1,-6 13 6,0-1-1,1 1 0,12-11 1,28-18 108,7 4-14,11 5-10,14 4-26,0 2-6,-7 0-14,-7 0-6,-2 3-12,-1 6-4,-2 7-10,-9 2 0,-12 4-8,-8 4 0,0 4-8,0 0 0,0-2-10,2 0-2,7 4 0,5 4 0,4-4 0,1-3 0,-6-3 0,-2-7 0,-4-10 2,2-9 3,4-6-2,3-2 2,0 3-4,-3 4-1,-4 3 0,4-3 0,8-5 0,3-8 0,-2-6 0,-3-5 2,-3-3 6,-7 3 9,-33 37-22,-1 1 1,-1-1-1,6-11 0,-6 9 5,-1-1 0,5-20 0,2-42 34,-10-6 4,-9 5 4,5 59-28,-9-28 1,9 36-16,-1 0-1,0 1 1,-8-13 0,8 14 1,-1 1 0,-1-1 0,-10-9 0,-22-12 54,0 9 2,6 9 0,29 10-62,0-1 1,-1 1-1,1 0 0,0 1 1,0-1-1,-7 2 0,-20 10 62,-3 11 0,27-17-57,0 0-1,1 0 0,-1 0 1,-4 9-1,4-5 4,1-1-1,0 1 0,-6 21 1,-9 52 40,6 11-4,3 2-12,5 11-3,6 14-6,3 19-2,2 14-6,-1-1-2,-3-6-4,-5-1 2,-1 3-4,-4-10-1,-4-18 2,0-20 4,2-17 4,2-23 4,1-25 2,-1-15 0,-1-10 2,9-11-33,1 0 1,-1 0 0,1 0 0,-1 0 0,1 0 0,-1 0 0,1 0-1,-1 0 1,1 0 0,-1 0 0,1 0 0,-1 0 0,1 0-1,-1-1 1,1 1 0,-1 0 0,1 0 0,-1 0 0,1-1 0,-1 1-1,1 0 1,-1-1 0,-9-13 58,3-15 4,5-15 2,3-11 6,4-9 8,9-11 1,8-16-19,2-3-2,0 7-9,1 11-6,-18 58-27,16-26 0,11-6 20,-28 44-32,0-1 1,0 1 0,0 0-1,8-6 1,-6 8-1,-1-1-1,0 1 1,1 0 0,13-5-1,43-7 8,3 4-1,-8 7-8,-11 4 2,-11 0-5,-6-4-1,-5 0 0,-6 2-1,-2 3-5,-6 0-3455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9:50:12.027"/>
    </inkml:context>
    <inkml:brush xml:id="br0">
      <inkml:brushProperty name="width" value="0.05" units="cm"/>
      <inkml:brushProperty name="height" value="0.05" units="cm"/>
      <inkml:brushProperty name="color" value="#E71224"/>
    </inkml:brush>
  </inkml:definitions>
  <inkml:trace contextRef="#ctx0" brushRef="#br0">1070 264 9584,'-6'-5'816,"-22"-18"34,11-1 140,-2-4-73,-13-7-426,-6-1-125,-6 1-67,-5 5-24,-4 7-47,-6 7-10,-4 7 13,-4 10 29,48 1-87,-30 7 1,-20 13 200,2 8 29,3 6 26,2 6 60,4 6 6,49-39-380,0 1-1,0 0 1,-11 18 0,16-21-52,0 0-1,0 0 1,0 1 0,1 0 0,1 0 0,-4 15 0,5-13 1,0 0-1,0 0 1,1 1 0,0-1 0,3 19-1,-1-19-3,1 1-1,-1-1 0,2 1 1,0-1-1,9 18 0,-4-15 18,0 1 0,1-1 0,16 17 0,40 36 211,8 1-32,7 5-18,2 2-44,-4 5-14,-5 13-16,-5 1-6,-12-7-10,-47-70-98,-1 1 0,7 21 0,-14-33-33,0 0 0,-1 0 0,1 0 0,-1 0 1,-1 0-1,1 0 0,-1 0 0,0 9 0,-1-9 0,0 0 0,0 0 0,0 0 0,-1 0 0,0-1 0,0 1 0,0-1 0,-5 9 0,0-4 10,1 0 0,-2-1 0,1 0 0,-12 10 0,5-6 17,-2-1 1,-20 13-1,10-10 21,-27 11-1,-32 5 62,56-22-69,-31 4 0,30-9-4,-36 1 0,-34-8 25,7-6-14,21-4-30,19-3-9,48 15-24,1 0 0,0 0 0,0 0 0,0 0 1,-6-6-1,-1-7-2877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9:50:12.722"/>
    </inkml:context>
    <inkml:brush xml:id="br0">
      <inkml:brushProperty name="width" value="0.05" units="cm"/>
      <inkml:brushProperty name="height" value="0.05" units="cm"/>
      <inkml:brushProperty name="color" value="#E71224"/>
    </inkml:brush>
  </inkml:definitions>
  <inkml:trace contextRef="#ctx0" brushRef="#br0">245 737 11192,'0'15'-4,"0"15"-15,0 14 26,0 13 97,0 4 56,0 1 129,0 3 62,0 8 97,2 6 80,2 1 225,5-1 63,6-2 8,0-4 23,-4-3 64,-8-16-13,-5-23-122,2-30-731,0-1 1,-1 1-1,1 0 1,0 0-1,-1 0 1,1-1-1,0 1 1,-1 0-1,1 0 1,-1-1-1,1 1 1,-1-1-1,0 1 1,1 0-1,-2 0 1,1-1-17,1 1 0,0-1 0,-1 0 0,1 1 0,-1-1 0,1 0 0,-1 0 0,0 0 1,1 0-1,-1 1 0,1-1 0,-1 0 0,1 0 0,-1 0 0,1 0 0,-1 0 0,1 0 0,-1-1 0,0 1 1,1 0-1,-1 0 0,-17-15 567,-11-20-104,-3-15-43,23 32-266,-10-28-1,-4-31 154,4-17-30,1-15-24,2-10-76,2-11-26,3-14-42,3 2-16,6 18-26,10 15-7,11 12-18,10 7-6,10 1-20,-28 68-32,1 1-1,16-19 1,-19 27-8,0 2 0,0-1 1,1 1-1,15-11 0,-14 14 0,0 0-1,1 0 0,-1 1 0,24-9 1,-15 9-1,-1 1 0,39-6 0,-36 8 0,-1 2 1,42 2 0,-42 2-1,0 0 0,1 1 0,21 8 0,-26-6 0,0 1 0,0 0-1,31 19 1,-31-14-2,-1 0 1,-1 1-1,19 19 0,-15-11 2,26 36 0,-32-38-1,-1 1 0,10 23-1,-16-29 0,0 1 0,-1-1-1,5 26 1,-8-28-2,-1 0 1,0 0 0,-1 0-1,-2 20 1,1-19 0,-2 0 0,0 1 1,-9 24-1,5-22 0,0 1 0,-20 28 0,-34 34 4,-17 5-2,51-60-1,-42 30 1,33-31-2,-40 20 1,-39 7 3,6-17-4,80-26-1,-39 4 0,48-10 0,-1 0 0,-21-3 0,-21-8-1,18-4-4,40 11 3,0 1 0,1-1 1,-1 0-1,-8-6 1,10 6-4,0 0 0,1 0 1,-1 0-1,0 0 1,1-1-1,-3-4 1,3 4-3,0 0 1,1 1 0,0-1-1,-1 0 1,1 0 0,0-8 0,0 8-7,1-1 1,0 1 0,1-1 0,-1 1 0,1-1-1,1-6 1,12-23-3072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9:50:15.546"/>
    </inkml:context>
    <inkml:brush xml:id="br0">
      <inkml:brushProperty name="width" value="0.05" units="cm"/>
      <inkml:brushProperty name="height" value="0.05" units="cm"/>
      <inkml:brushProperty name="color" value="#E71224"/>
    </inkml:brush>
  </inkml:definitions>
  <inkml:trace contextRef="#ctx0" brushRef="#br0">555 223 15048,'-15'4'36,"-12"6"144,-15 3 110,-11 8 301,-12 4 103,-11 5 98,-1 1-9,10 0-134,56-24-449,-1 0 0,-19 16 0,25-18-110,0 1-1,0 0 0,1 0 1,0 0-1,-7 11 0,7-8 14,1 0-1,0 0 0,0 1 0,-2 12 0,1-3 135,-4 36 1,7 29 215,3-56-260,7 36 1,-4-40-73,2 0 1,9 23 0,-8-29-12,1 0 0,19 34-1,-19-41-56,-1 0-1,2-1 1,0 1-1,0-1 1,11 8-1,-7-8 7,-1-1-1,2 0 1,-1-1 0,17 7-1,-11-7 36,1 0 0,28 6 0,-32-10-9,1-1-1,31 1 1,-36-3-37,0-2 0,0 0 0,0-1 0,12-2 0,-14 1-6,-1 0 0,1 0 0,-1-1 0,17-9 0,-14 5 7,-1 0 1,1-1 0,14-15-1,-5 2 35,21-28 0,-22 23-6,18-32-1,7-32 56,-8 3-11,-10 4-26,-21 59-52,4-30 0,-8 37-23,-1 1 0,-2-22 1,0 22-3,-1 0 1,-5-18-1,3 20-4,-1 0 0,-8-18 1,7 20-2,0 1 0,-12-16 0,13 21-6,0 0-1,-1 1 0,-11-11 1,13 13-3,-2 0 1,1 1-1,0-1 1,-10-3 0,-22-5 12,4 9-3,6 5-6,7 0-2,13-2-6,26-2-2,26-2-4,18-6 2,9-8-4,6-3-1,2 3 0,-7 6-1,-17 9-6,-19 5-2,-13 3-6,-23-4 22,0 0-1,1 0 0,-1 0 1,0 0-1,0 1 1,1-1-1,-1 0 0,0 1 1,0-1-1,-1 0 1,1 1-1,0-1 0,0 1 1,0 2-1,2 4-4,-1 1 0,0-1 0,0 13 0,0 36-18,-3 3 2,-5 4 3,-6 1-4,-8 9 2,-13 12 10,-6 13 5,-7 14 4,2-4 2,8-17 0,9-23 3,9-25 10,9-18 7,5-12 16,4-12 8,1-5 16,6-20 10,10-27 22,12-28 9,12-28-4,13-12-2,7-2-4,0-1 1,-2 6-8,1 4 1,0 10-4,-6 17-7,-14 32-26,-9 23-7,-30 28-40,1 0 1,-1 0-1,0 0 1,0 0-1,1 1 0,-1-1 1,1 0-1,-1 1 1,0-1-1,1 1 0,-1-1 1,1 1-1,-1 0 1,1-1-1,1 1 1,-1 1-1,0-1 0,0 1 1,0 0-1,0 0 1,0 0-1,-1 0 1,1 0-1,0 0 0,-1 0 1,1 1-1,-1-1 1,1 0-1,1 3 1,4 5 1,1 0 1,9 17-1,-9-12-1,0 1 1,6 20-1,-5-10-1,5 30 1,3 35 3,-2 2-4,-1 0-1,2 3 2,0 1 4,-1 2 2,-9-68-2,10 30-1,-9-40 6,17 35-1,-16-41-1,-1-1 0,14 18 0,-14-23 0,0-1 1,0 0-1,11 9 0,21 10 33,-2-10 6,-1-10 6,1-9 2,-1-9 0,0-9 0,-29 15-43,-1 0 0,1-1 0,7-9 0,-6 6-1,-1-1 0,10-18 0,-12 17-4,0 1-1,0-1 0,4-20 1,-4 6 2,1-32 0,0-33 11,-1 6-4,3 3-2,0 6-6,-2 6-2,-2 6-4,1-1 2,0 0-4,0 10-1,-1 15 0,0 11 0,3 4 0,4 5 0,0 4 0,1 4-1,2 7-4,2 3 2,3 4-2,9 8 2,9 12-2,7 12 2,4 13-2,0 8 3,-4 5 2,-7 1 0,-1-5 0,-3-2 0,-3-1 0,-2 3 0,-2 4 2,-4 2 4,-3-1 2,-5 1 2,-3-1 4,-5-7 6,-3-8 17,-9-10 13,5-32-41,0-1-1,-1 1 1,0-1 0,0 1 0,0-1-1,-3 4 1,2-3 2,0 0 0,-1-1 0,1 0 1,-1 0-1,-4 3 0,-30 15 67,-9-1 8,-9-5-4,-7-6 5,-4-4 2,2-3 5,14 1-5,12 0-2,10-1-5,9-2 0,10 0-21,8 0-9,8-1-15,27-6-1,28 1-8,10-2 0,0 1-8,-2-2 2,1 0-5,3-5-1,2-3 0,2-5 0,-1-3 0,-4-6-1,-5-6-5,-4-5 2,-7-7-8,-11 0 2,-38 39-6,0 0 1,10-19-1,-12 19 0,-1-1-1,7-22 1,0-27-6,-6 4 2,-10 7-8,-2 10 0,-5 5-9,-3 6-4,-7 5-6,-10 4-4,-10 2-10,3 4-4,12 4-5,8 1 5,4 2 1,5 4 0,8 1 0,-1 1 1,-6-3 6,7 3 0,0 2-150,-7 10 159,-2 7 1,-1 9 6,-1 11 1,-3 11-1,5 6-5,8 2 5,6-4 1,8 1 1,6 6 6,8 8 1,11 5 1,-26-56 12,1-1 0,13 16 0,-11-18-1,29 26 0,17 4-4,0-9 1,-6-13 6,-6-10 1,-40-12 0,1 0 0,-1-1 0,1 0 0,10-2 0,37-11 0,0-9 0,-47 18 0,-1-1 1,0 1-1,0-1 0,-1 0 0,8-7 0,-9 6 1,1 0 0,-1-1 0,-1 1 0,1-1 0,-1 0 0,3-7 0,-1-1 2,-1 1 0,7-28 0,-7 18 5,2-33-1,-7-26 9,-8 1 1,-9 1 6,-6 7 2,-7 8 6,22 53-21,0 1 1,-14-18-1,12 19-1,-1 0 0,-14-12-1,-20-9 22,8 11-4,2 9 4,0 5-5,7 4-5,7 5-15,12-1 1,21-1-6,15 1-6,5-1 2,5 0-9,5 0-6,4 0-9,-2-1-1,-8 0-15,-4 1-7,-1 0-10,-4 1-7,-4 1-15,-3 2 1,-2 3-4,9 2 3,10 10-9,0-1 4,-6-2 8,-2 4 8,-24-15 59,-1 0 0,0 1 0,0-1 0,3 8 1,12 31-44,-3 11 6,-1 4 5,0 1 10,2-1 5,0 2 4,0 3 5,-1 1 12,-2-13 7,-8-22 2,-3-9 0,0-5 0,0-6 2,-3-8 28,-2-6-11,-9-19 10,-1-18 6,1-15 10,2-8 5,-2-3 4,0-2 4,-1 2 6,1-2 4,-2 2-8,-1 3 1,8-1-2,7 2 1,6 8-9,5 13 1,3 8-9,3 3-4,5 3-5,4 6 4,5 4-4,7 4 4,8 4-5,9 4-2,2 3-5,-1 0 2,-5 0-9,3-2-3,5-3 1,-6-1 5,-19 1-5,-11 2-1,-9 3 1,-10 1 6,3-4 2,-8 6-24,0 0-1,0 0 1,0 0-1,-1 0 1,1 0-1,0 0 1,0 0-1,0 0 0,0 0 1,0 0-1,0 0 1,0 0-1,0 0 1,0 0-1,0 0 0,0 0 1,0 0-1,0 0 1,0 0-1,-1 0 1,1 0-1,0 0 1,0 0-1,0 0 0,0 0 1,0 0-1,0 0 1,0-1-1,0 1 1,0 0-1,0 0 0,0 0 1,0 0-1,0 0 1,0 0-1,0 0 1,0 0-1,0 0 1,0 0-1,0 0 0,0 0 1,0 0-1,0-1 1,0 1-1,0 0 1,0 0-1,0 0 0,0 0 1,0 0-1,0 0 1,0 0-1,0 0 1,0 0-1,0 0 1,0 0-1,1 0 0,-1 0 1,0 0-1,0 0 1,0-1-1,0 1 1,0 0-1,0 0 0,0 0 1,0 0-1,0 0 1,-14-7 24,-9 4 2,-9 9 10,-7 5 3,-1 4 1,7 2 9,30-16-42,0 1-1,1 0 1,-1 0 0,1 0 0,0 0 0,-1 0 0,-2 4-1,2-2 6,1 0-1,0 0 0,0 1 0,0-1 1,-2 8-1,-9 41 73,11-39-55,1 0 0,0 20-1,2-23-9,0-1-1,1 1 0,0-1 0,3 12 0,-1-12 2,0 0 0,0-1-1,1 1 1,7 11-1,-4-10 6,0-1 1,0 0-1,15 13 0,41 29 90,9 2 24,5 6 14,-3 7 11,-5 3 2,-6 7-6,-10 1-5,-41-56-86,13 31 0,-20-41-37,-1 1 0,-1 0 0,3 16 0,-6-24-18,0 1-1,-1 0 1,1-1 0,-1 1-1,0 0 1,-1-1 0,-2 12-1,2-13-3,0 0-1,-1 0 1,1 0-1,-1 0 1,0 0-1,-1 0 0,1 0 1,-1-1-1,1 1 1,-5 3-1,1-1 5,0-1-1,-1 0 1,1 0-1,-1-1 0,0 0 1,-9 4-1,-1-1 20,0 0-1,-30 6 0,-63 7 58,-17-8-15,-8-7-48,1-6-17,3-6-22,20 0-3850,89 6-15381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20:41:03.105"/>
    </inkml:context>
    <inkml:brush xml:id="br0">
      <inkml:brushProperty name="width" value="0.2" units="cm"/>
      <inkml:brushProperty name="height" value="0.2" units="cm"/>
      <inkml:brushProperty name="color" value="#0000FF"/>
    </inkml:brush>
  </inkml:definitions>
  <inkml:trace contextRef="#ctx0" brushRef="#br0">7340 234 9496,'0'0'345,"-9"2"96,-32 4 366,36-6-679,1-1-1,-1 1 1,1-1-1,-1 0 1,1 0 0,-8-3-1,-26-12 731,-11-3-57,-18-6-186,-17-3-91,-14 4-176,-13 3-63,-16-2-73,-8 0-7,-6 5 29,-12 2 2,-19 6-15,-14 2 5,-15 6 20,0 4 20,4 6 50,-8 2 14,-20 2 4,-9 8-3,2 12-20,-5 9-5,-11 15-14,-3 14-6,4 19-12,6 2-11,-9-3-36,-2 5-11,2 8-24,4 16-3,5 21-4,-12 31-5,-5 23-14,16 15 14,22 7 56,23 14 22,25 25 20,8 30 11,8 27 12,29 10 1,39 4-10,40 20 0,42-234-151,11 158 0,3-180-47,4 0 0,37 130 0,-20-122 2,5-1 0,61 122 0,-38-110 49,136 192 0,-97-174-6,155 154 0,199 118 134,112-13-20,116-36-21,113-48-64,88-23-28,47-28-48,-195-96-3369,-731-153 3277,143 28-16706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9:50:01.279"/>
    </inkml:context>
    <inkml:brush xml:id="br0">
      <inkml:brushProperty name="width" value="0.05" units="cm"/>
      <inkml:brushProperty name="height" value="0.05" units="cm"/>
      <inkml:brushProperty name="color" value="#E71224"/>
    </inkml:brush>
  </inkml:definitions>
  <inkml:trace contextRef="#ctx0" brushRef="#br0">1 199 12184,'15'-6'568,"15"-10"69,28-12 278,9-6-45,1 4-452,4 3-109,7 5 22,1 5 28,-9 6 99,-12 4 19,-13 6-34,-3 1-19,3 0-58,-5 0-39,-5 0-102,-6 0-2498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20:41:25.148"/>
    </inkml:context>
    <inkml:brush xml:id="br0">
      <inkml:brushProperty name="width" value="0.2" units="cm"/>
      <inkml:brushProperty name="height" value="0.2" units="cm"/>
      <inkml:brushProperty name="color" value="#0000FF"/>
    </inkml:brush>
  </inkml:definitions>
  <inkml:trace contextRef="#ctx0" brushRef="#br0">14 1 7072,'0'0'1601,"0"9"-910,0 36 18,0 10-41,2 18-200,-2 17-61,-3 10-62,-5 18-9,3 14 7,9-6-7,6-19-32,5-17-15,6-8-25,0-13-13,-2-20-47,-7-22-1855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20:41:34.733"/>
    </inkml:context>
    <inkml:brush xml:id="br0">
      <inkml:brushProperty name="width" value="0.2" units="cm"/>
      <inkml:brushProperty name="height" value="0.2" units="cm"/>
      <inkml:brushProperty name="color" value="#0000FF"/>
    </inkml:brush>
  </inkml:definitions>
  <inkml:trace contextRef="#ctx0" brushRef="#br0">1 0 8600,'0'0'2936,"5"6"-2808,19 21-31,7-9-4,6 0-2,12 5 6,19 7 13,11 7 24,10 6 93,6 8 34,0 1 29,-4-3-2,-3 2-32,-3 10-8,-8 4 1,-12 0-2,-11-8-31,-14-16-14,-18-19-19,-14-15-7,7 7-25,-9-11-9,3-3-4,-6-2-4,2-7-4,-3 4-5,5-7-10,-6 8 94,1 3-112,7-3-18,-4 1-5,6-5-12,-9 6 78,1 3-112,6 0 1,-3 3-4,13 14-2,-8-5-4,-9-11 3,1 1 2,7 7-1,-7-7 58,-2-6-57,0-9-1,-1 6-4,0-5 2,0 9 11,0-1-21,0-6 2,0 7 28,-1 5-33,-13 13 0,-25 8 0,-27 7 2,-16 8 4,-4-2 4,4-4 6,5-3 6,3 3 4,-4 0 8,-4 6 18,10-5 7,17-8 12,14-1 5,10 0-10,4-3-4,2-4-10,6-7-2251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21:37:58.790"/>
    </inkml:context>
    <inkml:brush xml:id="br0">
      <inkml:brushProperty name="width" value="0.2" units="cm"/>
      <inkml:brushProperty name="height" value="0.2" units="cm"/>
      <inkml:brushProperty name="color" value="#0000FF"/>
    </inkml:brush>
  </inkml:definitions>
  <inkml:trace contextRef="#ctx0" brushRef="#br0">11914 0 8328,'0'0'232,"1"6"-135,3 16 6,-2-11-9,1 14-35,0 3-7,0 2-8,-3 7 1,-4 6-2,-2-1 9,1-3 24,1 9 23,-1 15 49,-9 6 30,-8 3 76,-7-6 23,1-11 23,1-6 8,-4-8-8,-10-3 31,-13 1 114,-9 1 52,41-30-210,-30 10 0,-40 8 287,-18-2-67,-7-3 8,2-6 81,-1-2 4,-6-2-63,-19 0-28,-21-2-66,-6-2-22,6-1-34,-1-2-23,-9 0-74,-9-2-12,-9-5 22,-14-10 9,-15-9-2,-4-6 11,-1-1 36,-9 1-4,-11 0-60,2-1-17,12 1-20,-10 2-13,-22 7-30,-9 9-13,-4 7-34,1 8-10,2 9-20,-6 7-9,-13 4-16,1 8-6,8 10-10,-2 0 8,-6-2 22,-6 2 9,-3 7 12,6 15 6,13 22-2,6 22-1,-3 22-14,-10 37-1,-13 52 10,-5 58 5,3 53 6,5 59 10,13 49 18,19 20 6,26 13 4,50 25 2,64 30 2,61 9 0,57-379-104,17 213 0,3-250-32,5 0 0,45 157 0,-16-127 23,95 209 0,52 30-3301,-194-391 3218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21:39:30.147"/>
    </inkml:context>
    <inkml:brush xml:id="br0">
      <inkml:brushProperty name="width" value="0.2" units="cm"/>
      <inkml:brushProperty name="height" value="0.2" units="cm"/>
      <inkml:brushProperty name="color" value="#0000FF"/>
    </inkml:brush>
  </inkml:definitions>
  <inkml:trace contextRef="#ctx0" brushRef="#br0">1 1 7432,'0'0'926,"6"6"-500,22 25 11,-3-2-10,17 4-37,18 9-131,5 4-26,-4 5 14,3 7 2,8 3-18,12-1 0,7 1 1,6-1 1,6 0 7,4-1 41,-3-5 141,-19-11 39,-29-12 23,-18-10-1,-14-5-46,-8-7-28,-10-8-83,5-5-2049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21:39:30.978"/>
    </inkml:context>
    <inkml:brush xml:id="br0">
      <inkml:brushProperty name="width" value="0.2" units="cm"/>
      <inkml:brushProperty name="height" value="0.2" units="cm"/>
      <inkml:brushProperty name="color" value="#0000FF"/>
    </inkml:brush>
  </inkml:definitions>
  <inkml:trace contextRef="#ctx0" brushRef="#br0">1 173 9048,'0'0'185,"3"1"26,15 7 82,6-4 47,7-7 88,8 0 9,10 2-67,3 1-9,-4-3 38,0 0-1,3 3-36,8 3-13,4-1-9,2-5 9,2-7 29,0-7 4,-1-8-3,1-2-6,-2 4-34,1 3-28,3 6-95,-7 0-45,-16 1-77,-14 1-2103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21:39:31.967"/>
    </inkml:context>
    <inkml:brush xml:id="br0">
      <inkml:brushProperty name="width" value="0.2" units="cm"/>
      <inkml:brushProperty name="height" value="0.2" units="cm"/>
      <inkml:brushProperty name="color" value="#0000FF"/>
    </inkml:brush>
  </inkml:definitions>
  <inkml:trace contextRef="#ctx0" brushRef="#br0">129 1066 9400,'-3'-2'64,"-11"-7"1424,6 5-1004,5 0-79,0-10-12,3-4 13,0-10 3,0-13 7,0-7 4,0-4-9,-1-10-14,-2-18-41,-7-21-17,-6-15-46,-1 6-17,4 21-41,2 21-18,1 10-25,0 0-18,5-1-60,3 15-2153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9:50:02.202"/>
    </inkml:context>
    <inkml:brush xml:id="br0">
      <inkml:brushProperty name="width" value="0.05" units="cm"/>
      <inkml:brushProperty name="height" value="0.05" units="cm"/>
      <inkml:brushProperty name="color" value="#E71224"/>
    </inkml:brush>
  </inkml:definitions>
  <inkml:trace contextRef="#ctx0" brushRef="#br0">3 1 14960,'0'0'152,"-2"35"8,21-25-112,20-5 8,16-1-80,4-3 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9:50:04.075"/>
    </inkml:context>
    <inkml:brush xml:id="br0">
      <inkml:brushProperty name="width" value="0.05" units="cm"/>
      <inkml:brushProperty name="height" value="0.05" units="cm"/>
      <inkml:brushProperty name="color" value="#E71224"/>
    </inkml:brush>
  </inkml:definitions>
  <inkml:trace contextRef="#ctx0" brushRef="#br0">126 324 7704,'0'0'5041,"4"-6"-4788,11-18-35,3-3-16,5-3-20,4-1-5,1 1 7,2 3 3,4 6-14,6 1-1,10-2-9,9 1 1,10 1 16,6 2 10,-5 5 29,-13 5 10,-18 3-3,-13 5-8,-6 6-19,-4 11-6,-15-15-171,0 0 0,1 1 0,-1-1-1,0 1 1,-1 0 0,1-1 0,0 6 0,-1 29 146,-12 15-24,-10 6 1,-10 1 14,-12 4 9,-20 11 6,-11 3 0,-5-4-12,-2-9 4,2-10 20,4-9 4,6-9-12,11-9-4,11-10-12,10-4-19,8-5-70,12-6-25,15-3-30,4-6-2418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9:50:09.510"/>
    </inkml:context>
    <inkml:brush xml:id="br0">
      <inkml:brushProperty name="width" value="0.05" units="cm"/>
      <inkml:brushProperty name="height" value="0.05" units="cm"/>
      <inkml:brushProperty name="color" value="#E71224"/>
    </inkml:brush>
  </inkml:definitions>
  <inkml:trace contextRef="#ctx0" brushRef="#br0">143 0 8504,'0'0'2105,"1"7"-1492,2 30-66,-3 17-15,-5 11-8,-7 5 0,-1 3-8,-3 8 0,-1 22-8,0 23-8,-2 18-40,0 1-25,5-13-80,5-11-7,4-7 48,5-3 4,8 1-30,4-12-12,1-27-30,1-22-16,0-13-32,1-9-17,3-7-38,3-5-18,1-6-36,-20-11-155,0 1 0,1-1 0,-1 0 0,0 0 0,0 0 0,1 0 0,-1 0 0,0 0 0,3-1 0,25-10 120,1-7-7,1-6-18,-1-6-3,-5-1-10,0 1-3,2-9-6,-2-14-2,-3-11-6,-6 2-3,-2 16-12,-1 6-4,5 4-10,7 3 1,4 4-2,4 0 2,5-9-2,1-1 1,-2 6-8,1 1 0,2-1-8,3 1 1,-3 6-4,3 7-3,7 2-10,7 6 0,2 6-8,4 4 1,4 1-4,-5 1-2,-15 1-4,-12 6 2,-10 0-2,-8-4 3,-6 0 2,-10-1 0,-4 4 0,-9-6 0,-9-6 0,-12-5 0,-13-6 0,-11-5 2,4-1 3,7 0-2,3 3 2,-2 3-2,0 7 2,5 9-2,6 8 1,4 6-8,3 5 1,-1 9-2,2 6 2,5 5-2,3 12 2,3 10-4,2 8-1,2 3 0,4 4 0,-2 9 0,2-2 0,1-11 0,2-16 0,4-18 0,3-10 0,2-6 0,6-3-1,5-3-4,11-7 2,6-3-2,8-3 2,8-1-4,8-6-1,6-6 0,7-10-1,3-8-4,-3-6 2,-54 24 4,30-24-1,-35 23 3,0 0 0,17-20-1,-20 18 1,0 0 0,13-24-1,6-29-10,-9 3 0,-7 10 0,-7 14 0,-8 0 0,-6-13 2,-4 1 4,0 11 2,2 8 0,-3 4 2,-2 5 4,2 5 2,-1 7 0,-5 4 0,-2 2 0,3 3 0,2 2 0,3-1 0,8 0 0,6 0 0,28 0 0,8-3 0,2-4 0,7-2 0,10-1 0,4 0-1,3 0-4,4-1 2,5-2-4,8 1-1,11 3 0,-3 2-1,-11 1-4,-14 1 2,-13 3-2,-3-3 2,1-5-2,-5 1 2,-16 2-2,-9 4 3,-3 1 2,-3 1 0,-10-1 2,-10-3 4,-11 5 2,-5 6 0,-9 6 0,-4 6 0,-3 6 0,2 2 0,3-2 0,-6 0 0,-16 3 0,-8 8 0,-6 10 2,58-33-1,1 1 1,-23 22 0,24-19-1,0 0 0,-14 25 0,14-19 1,-16 38 1,20-35-2,-11 41 1,5 32 3,9 1-2,5-70-1,5 32 1,-3-46-2,1 0 0,9 27 0,-9-34 0,0 1-1,1-1 1,0 0 0,0 0 0,6 8 0,-6-11-1,0 1 1,1 0-1,-1-1 1,1 0-1,0 0 0,7 4 1,-5-4 0,1 0 0,-1-1 0,0 0 0,15 3 0,-6-2 0,-1-1 0,20 0 0,-19-2 0,0-1 1,25-3 0,-25 0-1,-1 0 0,29-10 0,-28 6 0,1 0 1,20-13 0,-22 10-1,1-1 0,15-14 0,-13 9 1,24-29 1,17-34 0,-3-7 3,-5 0 2,-7 1 0,-5 7 2,-9 15 4,-13 15 2,-8 12 0,-6 9 0,-5 8-1,-2 9-4,3 9 3,-2 1 2,-13 3 0,13-2-14,1 1 0,-1 0 0,1-1 0,0 1 0,0 0 0,0 0 0,-3 4 0,-16 27 13,17-23-12,1-1-1,0 0 1,-2 13 0,2-9 1,2 1 1,-1 20-1,8 36 5,8 14-1,7 18 0,3 7-1,4-5-4,4-4 2,6 6-2,3 5 2,-3 2-2,-11-5 2,-22-79-4,1 42-1,-5-52 0,-2 0 0,-4 32 0,3-40 0,0 0 0,-2 0 0,1 0 0,-8 16 0,5-16 0,0 0 0,-1-1 0,-14 18 0,8-14 0,-29 26 0,24-25 0,-27 15 0,-24 7 0,0-9 0,2-4 2,7-8 4,49-14-4,0-1 0,-1 0 0,-11-1 0,-31-8 6,2-6 2,44 11-7,0 0 1,1-1 0,-14-9-1,15 9 1,1 0-1,1 0 0,-1 0 0,-7-10 0,9 10 0,0 0-1,0 0 1,1-1-1,-1 0 1,-1-6-1,3 8-1,0 0 0,0 0 1,0-1-1,1 1 0,-1 0 0,1-1 0,0 1 0,0-6 1,1 3 0,1 0 0,-1 0 0,1 0 1,0 1-1,4-10 0,26-39 9,11-10 2,6-11-2,10-9 3,11-6 4,9-3 6,15-5 8,8-2 6,2-3 4,-10-8 4,-17-8 2,-14 4-1,-12 18-4,-8 13 3,-10 7 2,-6 12 0,-6 11 0,-11 2-1,-6-3-6,-9-2-1,-3 5 2,1 12 4,3 12 2,3 8-1,-1-1-6,0 3-1,2 4 2,3 5 2,3 5-8,22-2 1,16 3-4,16 7-3,11 10-10,-50-7-10,36 15 1,-31-9-2,26 18-1,26 24 7,-2 7-6,-4-1-1,-3-8 0,-9-2-1,-49-39-6,0 0 0,13 18 0,-16-17 0,1 0 1,8 20 0,-11-17-1,9 31 1,-11-33-1,-2 1 1,3 21 0,-5-23-1,0 0-1,-1 0 1,-3 18 0,0-16 0,0 1 0,0-1 1,-8 15-1,3-9 0,-25 36 1,20-36 1,-28 32 0,26-37 0,0 0 0,-19 13 1,20-17 1,0-2 0,-29 15 1,25-16 1,1-2 1,-28 7-1,-46 5 20,-13-10 12,5-10 9,79-1-20,-38-9 0,0-8 37,53 17-52,0-1 0,0 1 0,0-1-1,1-1 1,-8-5 0,10 7-5,0-1 0,0 0 0,1-1 0,-1 1 0,1 0 0,0-1 0,0 1 0,0-1 0,-2-5 0,0-2 12,1 0 0,0 0 0,-1-17 0,2 12 7,1-1 0,1-21-1,10-34 54,8 0-1,3 3-4,4 7-3,1 4-26,4 5-7,-1 7-6,-4 9-5,-8 10-14,-8 6-2,-4 1-8,-4 5 1,-3 3-4,-9 5-1,-1 1 0,4-3-1,8 3-4,6-12 2,2-3-4,3-3-2,2-5-4,1 3 2,-2 6-4,-3 3 1,2 3 4,3-1 2,7 0 0,1 2-1,-5 1-4,-3 3 3,-3 3 2,-7 2 0,5-8 0,-5 8 0,3-2 0,-3 3 0,7-4 0,6-3 2,-2 1 4,1 1 2,-4 5 0,2 7 0,0 5 2,-5-6 4,-4 0 2,8 11 0,-1 5 0,2 13 0,5 18 2,0 4 4,-2-8 2,-2-10 2,-13-33-15,-1-1 0,1 1 0,0 0 1,0-1-1,0 0 0,5 5 0,18 8 23,9-2 4,-1-3 2,-5-4 2,0-2 4,4-1 4,3-1 4,-3 0 2,5-5 0,11-7 0,4-4 0,-2-3 2,-5-6 4,-36 17-35,0-1 0,13-12-1,-14 12-4,-1-1 0,0 0-1,5-10 1,14-28 35,-5 1-2,-2 4-6,0 1-1,1-1 2,-4 3 2,-4 4-8,-3 6 2,-1 3 2,-4 5-1,-3 8-6,0 7-2,3-1-4,-4 4 2,2 1-4,8 1-2,-1 13-4,2 8 3,2 6 2,7 9 0,14 8 2,5 3 4,1 4 4,4 6 3,7 9-4,4 1-2,1-5-4,-6-10 3,-10-5 2,-33-37-21,0 1 0,7 16-1,9 31 24,-19-43-16,6 31 1,-9-38-14,-1-1 1,0 1 0,0 0-1,0 0 1,-3 11-1,2-11 1,-2 0-1,1 1 0,-1-1 1,-1-1-1,-6 14 0,-5 2 12,-21 25 0,-27 30 23,-5 2 6,-4-6 5,-3-12 10,1-11 6,5-7 10,7-8 3,9-12 2,47-22-67,-1 0 0,1-1 0,0 1 0,-11 0 1,-16-6 18,13-2-3419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9:50:11.134"/>
    </inkml:context>
    <inkml:brush xml:id="br0">
      <inkml:brushProperty name="width" value="0.05" units="cm"/>
      <inkml:brushProperty name="height" value="0.05" units="cm"/>
      <inkml:brushProperty name="color" value="#E71224"/>
    </inkml:brush>
  </inkml:definitions>
  <inkml:trace contextRef="#ctx0" brushRef="#br0">380 1320 9048,'-4'-7'928,"-8"-25"33,12 31-877,-1-1 0,1 1 1,0-1-1,-1 1 0,1-1 0,0 1 0,0-1 1,0 1-1,0-1 0,0 0 0,1 1 0,-1-2 1,9-19 969,8-11-292,7-8-105,9-4-121,6-2-51,8-5-98,9 1-31,-37 37-198,29-17 0,-29 21-55,1 0 1,21-6-1,-19 8 53,47-8 0,-42 12 0,49 0-1,-49 4-53,0 2 1,33 6-1,-43-5-42,-1 1-1,1 1 1,-1 1 0,25 11-1,-27-9-8,0 1 0,-1 0-1,1 1 1,15 16 0,-15-13 31,-1 2-1,22 28 1,-26-28-21,0 0-1,-1 1 1,7 17 0,-9-17 20,0 1 0,5 30-1,-8-29-3,-1-1-1,-1 34 1,-2-34-3,-1 1 1,-8 32 0,6-34-26,-1 0 1,-1-1 0,-10 19-1,5-14 17,-2 1 0,-18 23 0,6-14 44,-32 30 0,29-34 4,-43 31 0,42-37-5,-50 25 0,45-29-3,-42 14 0,42-19-8,-40 7 0,-34-4 100,72-13-88,-38-3 0,44 0 4,-49-12 0,51 7-4,-51-20 0,58 18-37,0-2 0,-34-21 1,38 19-4,1 0 1,-30-31 0,30 26-1,1-1 1,-15-23 0,17 20 31,-18-39 0,21 36-2,-8-33 1,12 37-10,-3-36 1,7 39-3,2-35 0,1 40-34,1 1 1,5-23-1,-5 27-23,1 1 1,0-1-1,0 1 1,9-14-1,-6 13 6,0-1-1,1 1 0,12-11 1,28-18 108,7 4-14,11 5-10,14 4-26,0 2-6,-7 0-14,-7 0-6,-2 3-12,-1 6-4,-2 7-10,-9 2 0,-12 4-8,-8 4 0,0 4-8,0 0 0,0-2-10,2 0-2,7 4 0,5 4 0,4-4 0,1-3 0,-6-3 0,-2-7 0,-4-10 2,2-9 3,4-6-2,3-2 2,0 3-4,-3 4-1,-4 3 0,4-3 0,8-5 0,3-8 0,-2-6 0,-3-5 2,-3-3 6,-7 3 9,-33 37-22,-1 1 1,-1-1-1,6-11 0,-6 9 5,-1-1 0,5-20 0,2-42 34,-10-6 4,-9 5 4,5 59-28,-9-28 1,9 36-16,-1 0-1,0 1 1,-8-13 0,8 14 1,-1 1 0,-1-1 0,-10-9 0,-22-12 54,0 9 2,6 9 0,29 10-62,0-1 1,-1 1-1,1 0 0,0 1 1,0-1-1,-7 2 0,-20 10 62,-3 11 0,27-17-57,0 0-1,1 0 0,-1 0 1,-4 9-1,4-5 4,1-1-1,0 1 0,-6 21 1,-9 52 40,6 11-4,3 2-12,5 11-3,6 14-6,3 19-2,2 14-6,-1-1-2,-3-6-4,-5-1 2,-1 3-4,-4-10-1,-4-18 2,0-20 4,2-17 4,2-23 4,1-25 2,-1-15 0,-1-10 2,9-11-33,1 0 1,-1 0 0,1 0 0,-1 0 0,1 0 0,-1 0 0,1 0-1,-1 0 1,1 0 0,-1 0 0,1 0 0,-1 0 0,1 0-1,-1-1 1,1 1 0,-1 0 0,1 0 0,-1 0 0,1-1 0,-1 1-1,1 0 1,-1-1 0,-9-13 58,3-15 4,5-15 2,3-11 6,4-9 8,9-11 1,8-16-19,2-3-2,0 7-9,1 11-6,-18 58-27,16-26 0,11-6 20,-28 44-32,0-1 1,0 1 0,0 0-1,8-6 1,-6 8-1,-1-1-1,0 1 1,1 0 0,13-5-1,43-7 8,3 4-1,-8 7-8,-11 4 2,-11 0-5,-6-4-1,-5 0 0,-6 2-1,-2 3-5,-6 0-3455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9:50:12.027"/>
    </inkml:context>
    <inkml:brush xml:id="br0">
      <inkml:brushProperty name="width" value="0.05" units="cm"/>
      <inkml:brushProperty name="height" value="0.05" units="cm"/>
      <inkml:brushProperty name="color" value="#E71224"/>
    </inkml:brush>
  </inkml:definitions>
  <inkml:trace contextRef="#ctx0" brushRef="#br0">1070 264 9584,'-6'-5'816,"-22"-18"34,11-1 140,-2-4-73,-13-7-426,-6-1-125,-6 1-67,-5 5-24,-4 7-47,-6 7-10,-4 7 13,-4 10 29,48 1-87,-30 7 1,-20 13 200,2 8 29,3 6 26,2 6 60,4 6 6,49-39-380,0 1-1,0 0 1,-11 18 0,16-21-52,0 0-1,0 0 1,0 1 0,1 0 0,1 0 0,-4 15 0,5-13 1,0 0-1,0 0 1,1 1 0,0-1 0,3 19-1,-1-19-3,1 1-1,-1-1 0,2 1 1,0-1-1,9 18 0,-4-15 18,0 1 0,1-1 0,16 17 0,40 36 211,8 1-32,7 5-18,2 2-44,-4 5-14,-5 13-16,-5 1-6,-12-7-10,-47-70-98,-1 1 0,7 21 0,-14-33-33,0 0 0,-1 0 0,1 0 0,-1 0 1,-1 0-1,1 0 0,-1 0 0,0 9 0,-1-9 0,0 0 0,0 0 0,0 0 0,-1 0 0,0-1 0,0 1 0,0-1 0,-5 9 0,0-4 10,1 0 0,-2-1 0,1 0 0,-12 10 0,5-6 17,-2-1 1,-20 13-1,10-10 21,-27 11-1,-32 5 62,56-22-69,-31 4 0,30-9-4,-36 1 0,-34-8 25,7-6-14,21-4-30,19-3-9,48 15-24,1 0 0,0 0 0,0 0 0,0 0 1,-6-6-1,-1-7-2877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9:50:12.722"/>
    </inkml:context>
    <inkml:brush xml:id="br0">
      <inkml:brushProperty name="width" value="0.05" units="cm"/>
      <inkml:brushProperty name="height" value="0.05" units="cm"/>
      <inkml:brushProperty name="color" value="#E71224"/>
    </inkml:brush>
  </inkml:definitions>
  <inkml:trace contextRef="#ctx0" brushRef="#br0">245 737 11192,'0'15'-4,"0"15"-15,0 14 26,0 13 97,0 4 56,0 1 129,0 3 62,0 8 97,2 6 80,2 1 225,5-1 63,6-2 8,0-4 23,-4-3 64,-8-16-13,-5-23-122,2-30-731,0-1 1,-1 1-1,1 0 1,0 0-1,-1 0 1,1-1-1,0 1 1,-1 0-1,1 0 1,-1-1-1,1 1 1,-1-1-1,0 1 1,1 0-1,-2 0 1,1-1-17,1 1 0,0-1 0,-1 0 0,1 1 0,-1-1 0,1 0 0,-1 0 0,0 0 1,1 0-1,-1 1 0,1-1 0,-1 0 0,1 0 0,-1 0 0,1 0 0,-1 0 0,1 0 0,-1-1 0,0 1 1,1 0-1,-1 0 0,-17-15 567,-11-20-104,-3-15-43,23 32-266,-10-28-1,-4-31 154,4-17-30,1-15-24,2-10-76,2-11-26,3-14-42,3 2-16,6 18-26,10 15-7,11 12-18,10 7-6,10 1-20,-28 68-32,1 1-1,16-19 1,-19 27-8,0 2 0,0-1 1,1 1-1,15-11 0,-14 14 0,0 0-1,1 0 0,-1 1 0,24-9 1,-15 9-1,-1 1 0,39-6 0,-36 8 0,-1 2 1,42 2 0,-42 2-1,0 0 0,1 1 0,21 8 0,-26-6 0,0 1 0,0 0-1,31 19 1,-31-14-2,-1 0 1,-1 1-1,19 19 0,-15-11 2,26 36 0,-32-38-1,-1 1 0,10 23-1,-16-29 0,0 1 0,-1-1-1,5 26 1,-8-28-2,-1 0 1,0 0 0,-1 0-1,-2 20 1,1-19 0,-2 0 0,0 1 1,-9 24-1,5-22 0,0 1 0,-20 28 0,-34 34 4,-17 5-2,51-60-1,-42 30 1,33-31-2,-40 20 1,-39 7 3,6-17-4,80-26-1,-39 4 0,48-10 0,-1 0 0,-21-3 0,-21-8-1,18-4-4,40 11 3,0 1 0,1-1 1,-1 0-1,-8-6 1,10 6-4,0 0 0,1 0 1,-1 0-1,0 0 1,1-1-1,-3-4 1,3 4-3,0 0 1,1 1 0,0-1-1,-1 0 1,1 0 0,0-8 0,0 8-7,1-1 1,0 1 0,1-1 0,-1 1 0,1-1-1,1-6 1,12-23-3072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9:50:15.546"/>
    </inkml:context>
    <inkml:brush xml:id="br0">
      <inkml:brushProperty name="width" value="0.05" units="cm"/>
      <inkml:brushProperty name="height" value="0.05" units="cm"/>
      <inkml:brushProperty name="color" value="#E71224"/>
    </inkml:brush>
  </inkml:definitions>
  <inkml:trace contextRef="#ctx0" brushRef="#br0">555 223 15048,'-15'4'36,"-12"6"144,-15 3 110,-11 8 301,-12 4 103,-11 5 98,-1 1-9,10 0-134,56-24-449,-1 0 0,-19 16 0,25-18-110,0 1-1,0 0 0,1 0 1,0 0-1,-7 11 0,7-8 14,1 0-1,0 0 0,0 1 0,-2 12 0,1-3 135,-4 36 1,7 29 215,3-56-260,7 36 1,-4-40-73,2 0 1,9 23 0,-8-29-12,1 0 0,19 34-1,-19-41-56,-1 0-1,2-1 1,0 1-1,0-1 1,11 8-1,-7-8 7,-1-1-1,2 0 1,-1-1 0,17 7-1,-11-7 36,1 0 0,28 6 0,-32-10-9,1-1-1,31 1 1,-36-3-37,0-2 0,0 0 0,0-1 0,12-2 0,-14 1-6,-1 0 0,1 0 0,-1-1 0,17-9 0,-14 5 7,-1 0 1,1-1 0,14-15-1,-5 2 35,21-28 0,-22 23-6,18-32-1,7-32 56,-8 3-11,-10 4-26,-21 59-52,4-30 0,-8 37-23,-1 1 0,-2-22 1,0 22-3,-1 0 1,-5-18-1,3 20-4,-1 0 0,-8-18 1,7 20-2,0 1 0,-12-16 0,13 21-6,0 0-1,-1 1 0,-11-11 1,13 13-3,-2 0 1,1 1-1,0-1 1,-10-3 0,-22-5 12,4 9-3,6 5-6,7 0-2,13-2-6,26-2-2,26-2-4,18-6 2,9-8-4,6-3-1,2 3 0,-7 6-1,-17 9-6,-19 5-2,-13 3-6,-23-4 22,0 0-1,1 0 0,-1 0 1,0 0-1,0 1 1,1-1-1,-1 0 0,0 1 1,0-1-1,-1 0 1,1 1-1,0-1 0,0 1 1,0 2-1,2 4-4,-1 1 0,0-1 0,0 13 0,0 36-18,-3 3 2,-5 4 3,-6 1-4,-8 9 2,-13 12 10,-6 13 5,-7 14 4,2-4 2,8-17 0,9-23 3,9-25 10,9-18 7,5-12 16,4-12 8,1-5 16,6-20 10,10-27 22,12-28 9,12-28-4,13-12-2,7-2-4,0-1 1,-2 6-8,1 4 1,0 10-4,-6 17-7,-14 32-26,-9 23-7,-30 28-40,1 0 1,-1 0-1,0 0 1,0 0-1,1 1 0,-1-1 1,1 0-1,-1 1 1,0-1-1,1 1 0,-1-1 1,1 1-1,-1 0 1,1-1-1,1 1 1,-1 1-1,0-1 0,0 1 1,0 0-1,0 0 1,0 0-1,-1 0 1,1 0-1,0 0 0,-1 0 1,1 1-1,-1-1 1,1 0-1,1 3 1,4 5 1,1 0 1,9 17-1,-9-12-1,0 1 1,6 20-1,-5-10-1,5 30 1,3 35 3,-2 2-4,-1 0-1,2 3 2,0 1 4,-1 2 2,-9-68-2,10 30-1,-9-40 6,17 35-1,-16-41-1,-1-1 0,14 18 0,-14-23 0,0-1 1,0 0-1,11 9 0,21 10 33,-2-10 6,-1-10 6,1-9 2,-1-9 0,0-9 0,-29 15-43,-1 0 0,1-1 0,7-9 0,-6 6-1,-1-1 0,10-18 0,-12 17-4,0 1-1,0-1 0,4-20 1,-4 6 2,1-32 0,0-33 11,-1 6-4,3 3-2,0 6-6,-2 6-2,-2 6-4,1-1 2,0 0-4,0 10-1,-1 15 0,0 11 0,3 4 0,4 5 0,0 4 0,1 4-1,2 7-4,2 3 2,3 4-2,9 8 2,9 12-2,7 12 2,4 13-2,0 8 3,-4 5 2,-7 1 0,-1-5 0,-3-2 0,-3-1 0,-2 3 0,-2 4 2,-4 2 4,-3-1 2,-5 1 2,-3-1 4,-5-7 6,-3-8 17,-9-10 13,5-32-41,0-1-1,-1 1 1,0-1 0,0 1 0,0-1-1,-3 4 1,2-3 2,0 0 0,-1-1 0,1 0 1,-1 0-1,-4 3 0,-30 15 67,-9-1 8,-9-5-4,-7-6 5,-4-4 2,2-3 5,14 1-5,12 0-2,10-1-5,9-2 0,10 0-21,8 0-9,8-1-15,27-6-1,28 1-8,10-2 0,0 1-8,-2-2 2,1 0-5,3-5-1,2-3 0,2-5 0,-1-3 0,-4-6-1,-5-6-5,-4-5 2,-7-7-8,-11 0 2,-38 39-6,0 0 1,10-19-1,-12 19 0,-1-1-1,7-22 1,0-27-6,-6 4 2,-10 7-8,-2 10 0,-5 5-9,-3 6-4,-7 5-6,-10 4-4,-10 2-10,3 4-4,12 4-5,8 1 5,4 2 1,5 4 0,8 1 0,-1 1 1,-6-3 6,7 3 0,0 2-150,-7 10 159,-2 7 1,-1 9 6,-1 11 1,-3 11-1,5 6-5,8 2 5,6-4 1,8 1 1,6 6 6,8 8 1,11 5 1,-26-56 12,1-1 0,13 16 0,-11-18-1,29 26 0,17 4-4,0-9 1,-6-13 6,-6-10 1,-40-12 0,1 0 0,-1-1 0,1 0 0,10-2 0,37-11 0,0-9 0,-47 18 0,-1-1 1,0 1-1,0-1 0,-1 0 0,8-7 0,-9 6 1,1 0 0,-1-1 0,-1 1 0,1-1 0,-1 0 0,3-7 0,-1-1 2,-1 1 0,7-28 0,-7 18 5,2-33-1,-7-26 9,-8 1 1,-9 1 6,-6 7 2,-7 8 6,22 53-21,0 1 1,-14-18-1,12 19-1,-1 0 0,-14-12-1,-20-9 22,8 11-4,2 9 4,0 5-5,7 4-5,7 5-15,12-1 1,21-1-6,15 1-6,5-1 2,5 0-9,5 0-6,4 0-9,-2-1-1,-8 0-15,-4 1-7,-1 0-10,-4 1-7,-4 1-15,-3 2 1,-2 3-4,9 2 3,10 10-9,0-1 4,-6-2 8,-2 4 8,-24-15 59,-1 0 0,0 1 0,0-1 0,3 8 1,12 31-44,-3 11 6,-1 4 5,0 1 10,2-1 5,0 2 4,0 3 5,-1 1 12,-2-13 7,-8-22 2,-3-9 0,0-5 0,0-6 2,-3-8 28,-2-6-11,-9-19 10,-1-18 6,1-15 10,2-8 5,-2-3 4,0-2 4,-1 2 6,1-2 4,-2 2-8,-1 3 1,8-1-2,7 2 1,6 8-9,5 13 1,3 8-9,3 3-4,5 3-5,4 6 4,5 4-4,7 4 4,8 4-5,9 4-2,2 3-5,-1 0 2,-5 0-9,3-2-3,5-3 1,-6-1 5,-19 1-5,-11 2-1,-9 3 1,-10 1 6,3-4 2,-8 6-24,0 0-1,0 0 1,0 0-1,-1 0 1,1 0-1,0 0 1,0 0-1,0 0 0,0 0 1,0 0-1,0 0 1,0 0-1,0 0 1,0 0-1,0 0 0,0 0 1,0 0-1,0 0 1,0 0-1,-1 0 1,1 0-1,0 0 1,0 0-1,0 0 0,0 0 1,0 0-1,0 0 1,0-1-1,0 1 1,0 0-1,0 0 0,0 0 1,0 0-1,0 0 1,0 0-1,0 0 1,0 0-1,0 0 1,0 0-1,0 0 0,0 0 1,0 0-1,0-1 1,0 1-1,0 0 1,0 0-1,0 0 0,0 0 1,0 0-1,0 0 1,0 0-1,0 0 1,0 0-1,0 0 1,0 0-1,1 0 0,-1 0 1,0 0-1,0 0 1,0-1-1,0 1 1,0 0-1,0 0 0,0 0 1,0 0-1,0 0 1,-14-7 24,-9 4 2,-9 9 10,-7 5 3,-1 4 1,7 2 9,30-16-42,0 1-1,1 0 1,-1 0 0,1 0 0,0 0 0,-1 0 0,-2 4-1,2-2 6,1 0-1,0 0 0,0 1 0,0-1 1,-2 8-1,-9 41 73,11-39-55,1 0 0,0 20-1,2-23-9,0-1-1,1 1 0,0-1 0,3 12 0,-1-12 2,0 0 0,0-1-1,1 1 1,7 11-1,-4-10 6,0-1 1,0 0-1,15 13 0,41 29 90,9 2 24,5 6 14,-3 7 11,-5 3 2,-6 7-6,-10 1-5,-41-56-86,13 31 0,-20-41-37,-1 1 0,-1 0 0,3 16 0,-6-24-18,0 1-1,-1 0 1,1-1 0,-1 1-1,0 0 1,-1-1 0,-2 12-1,2-13-3,0 0-1,-1 0 1,1 0-1,-1 0 1,0 0-1,-1 0 0,1 0 1,-1-1-1,1 1 1,-5 3-1,1-1 5,0-1-1,-1 0 1,1 0-1,-1-1 0,0 0 1,-9 4-1,-1-1 20,0 0-1,-30 6 0,-63 7 58,-17-8-15,-8-7-48,1-6-17,3-6-22,20 0-3850,89 6-15381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9A057-1359-4AA6-92A4-2A3F6EA9E7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735D6D5-F263-4B05-A805-DD1554ED50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544AA69-1AB1-4C84-B975-7A33E06EA7CD}"/>
              </a:ext>
            </a:extLst>
          </p:cNvPr>
          <p:cNvSpPr>
            <a:spLocks noGrp="1"/>
          </p:cNvSpPr>
          <p:nvPr>
            <p:ph type="dt" sz="half" idx="10"/>
          </p:nvPr>
        </p:nvSpPr>
        <p:spPr/>
        <p:txBody>
          <a:bodyPr/>
          <a:lstStyle/>
          <a:p>
            <a:fld id="{ECB11929-266C-4AF7-B16C-E6A14B92C6DF}" type="datetimeFigureOut">
              <a:rPr lang="en-GB" smtClean="0"/>
              <a:t>28/05/2022</a:t>
            </a:fld>
            <a:endParaRPr lang="en-GB"/>
          </a:p>
        </p:txBody>
      </p:sp>
      <p:sp>
        <p:nvSpPr>
          <p:cNvPr id="5" name="Footer Placeholder 4">
            <a:extLst>
              <a:ext uri="{FF2B5EF4-FFF2-40B4-BE49-F238E27FC236}">
                <a16:creationId xmlns:a16="http://schemas.microsoft.com/office/drawing/2014/main" id="{FCB25A77-F627-4DA7-B85E-F0ADCB7CD6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A004B8-4E0B-4F9B-9170-4E4A8059AA41}"/>
              </a:ext>
            </a:extLst>
          </p:cNvPr>
          <p:cNvSpPr>
            <a:spLocks noGrp="1"/>
          </p:cNvSpPr>
          <p:nvPr>
            <p:ph type="sldNum" sz="quarter" idx="12"/>
          </p:nvPr>
        </p:nvSpPr>
        <p:spPr/>
        <p:txBody>
          <a:bodyPr/>
          <a:lstStyle/>
          <a:p>
            <a:fld id="{66142444-37F2-40EB-8FF7-8119E397531D}" type="slidenum">
              <a:rPr lang="en-GB" smtClean="0"/>
              <a:t>‹#›</a:t>
            </a:fld>
            <a:endParaRPr lang="en-GB"/>
          </a:p>
        </p:txBody>
      </p:sp>
    </p:spTree>
    <p:extLst>
      <p:ext uri="{BB962C8B-B14F-4D97-AF65-F5344CB8AC3E}">
        <p14:creationId xmlns:p14="http://schemas.microsoft.com/office/powerpoint/2010/main" val="313264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BACFE-2408-433B-9768-8DDF7707DF1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C04989B-312F-4B07-9233-A61539DB90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328A7ED-8768-412E-98D2-29DA35A16077}"/>
              </a:ext>
            </a:extLst>
          </p:cNvPr>
          <p:cNvSpPr>
            <a:spLocks noGrp="1"/>
          </p:cNvSpPr>
          <p:nvPr>
            <p:ph type="dt" sz="half" idx="10"/>
          </p:nvPr>
        </p:nvSpPr>
        <p:spPr/>
        <p:txBody>
          <a:bodyPr/>
          <a:lstStyle/>
          <a:p>
            <a:fld id="{ECB11929-266C-4AF7-B16C-E6A14B92C6DF}" type="datetimeFigureOut">
              <a:rPr lang="en-GB" smtClean="0"/>
              <a:t>28/05/2022</a:t>
            </a:fld>
            <a:endParaRPr lang="en-GB"/>
          </a:p>
        </p:txBody>
      </p:sp>
      <p:sp>
        <p:nvSpPr>
          <p:cNvPr id="5" name="Footer Placeholder 4">
            <a:extLst>
              <a:ext uri="{FF2B5EF4-FFF2-40B4-BE49-F238E27FC236}">
                <a16:creationId xmlns:a16="http://schemas.microsoft.com/office/drawing/2014/main" id="{38F5926E-A631-45E4-A679-D4EAF8D17B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6A2416D-4B8B-4164-A985-50B3D9431D23}"/>
              </a:ext>
            </a:extLst>
          </p:cNvPr>
          <p:cNvSpPr>
            <a:spLocks noGrp="1"/>
          </p:cNvSpPr>
          <p:nvPr>
            <p:ph type="sldNum" sz="quarter" idx="12"/>
          </p:nvPr>
        </p:nvSpPr>
        <p:spPr/>
        <p:txBody>
          <a:bodyPr/>
          <a:lstStyle/>
          <a:p>
            <a:fld id="{66142444-37F2-40EB-8FF7-8119E397531D}" type="slidenum">
              <a:rPr lang="en-GB" smtClean="0"/>
              <a:t>‹#›</a:t>
            </a:fld>
            <a:endParaRPr lang="en-GB"/>
          </a:p>
        </p:txBody>
      </p:sp>
    </p:spTree>
    <p:extLst>
      <p:ext uri="{BB962C8B-B14F-4D97-AF65-F5344CB8AC3E}">
        <p14:creationId xmlns:p14="http://schemas.microsoft.com/office/powerpoint/2010/main" val="3494478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B57BE3-19B0-46B3-8FC9-D53E01856B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D94E8FD-AC0D-4EB1-BDEC-31B9E05555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E6C2B4-E93C-4640-8805-C497695B1ACB}"/>
              </a:ext>
            </a:extLst>
          </p:cNvPr>
          <p:cNvSpPr>
            <a:spLocks noGrp="1"/>
          </p:cNvSpPr>
          <p:nvPr>
            <p:ph type="dt" sz="half" idx="10"/>
          </p:nvPr>
        </p:nvSpPr>
        <p:spPr/>
        <p:txBody>
          <a:bodyPr/>
          <a:lstStyle/>
          <a:p>
            <a:fld id="{ECB11929-266C-4AF7-B16C-E6A14B92C6DF}" type="datetimeFigureOut">
              <a:rPr lang="en-GB" smtClean="0"/>
              <a:t>28/05/2022</a:t>
            </a:fld>
            <a:endParaRPr lang="en-GB"/>
          </a:p>
        </p:txBody>
      </p:sp>
      <p:sp>
        <p:nvSpPr>
          <p:cNvPr id="5" name="Footer Placeholder 4">
            <a:extLst>
              <a:ext uri="{FF2B5EF4-FFF2-40B4-BE49-F238E27FC236}">
                <a16:creationId xmlns:a16="http://schemas.microsoft.com/office/drawing/2014/main" id="{9F0424AA-1FC4-4275-B5E4-F152063603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56A2A-71A5-4D3E-B291-E5AD68C5228C}"/>
              </a:ext>
            </a:extLst>
          </p:cNvPr>
          <p:cNvSpPr>
            <a:spLocks noGrp="1"/>
          </p:cNvSpPr>
          <p:nvPr>
            <p:ph type="sldNum" sz="quarter" idx="12"/>
          </p:nvPr>
        </p:nvSpPr>
        <p:spPr/>
        <p:txBody>
          <a:bodyPr/>
          <a:lstStyle/>
          <a:p>
            <a:fld id="{66142444-37F2-40EB-8FF7-8119E397531D}" type="slidenum">
              <a:rPr lang="en-GB" smtClean="0"/>
              <a:t>‹#›</a:t>
            </a:fld>
            <a:endParaRPr lang="en-GB"/>
          </a:p>
        </p:txBody>
      </p:sp>
    </p:spTree>
    <p:extLst>
      <p:ext uri="{BB962C8B-B14F-4D97-AF65-F5344CB8AC3E}">
        <p14:creationId xmlns:p14="http://schemas.microsoft.com/office/powerpoint/2010/main" val="243289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0046A-0CC1-4700-B76F-E91EA229526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8240E6-3A1A-4B98-9729-0F22B76909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1C9870-F308-403F-9947-739842B101B9}"/>
              </a:ext>
            </a:extLst>
          </p:cNvPr>
          <p:cNvSpPr>
            <a:spLocks noGrp="1"/>
          </p:cNvSpPr>
          <p:nvPr>
            <p:ph type="dt" sz="half" idx="10"/>
          </p:nvPr>
        </p:nvSpPr>
        <p:spPr/>
        <p:txBody>
          <a:bodyPr/>
          <a:lstStyle/>
          <a:p>
            <a:fld id="{ECB11929-266C-4AF7-B16C-E6A14B92C6DF}" type="datetimeFigureOut">
              <a:rPr lang="en-GB" smtClean="0"/>
              <a:t>28/05/2022</a:t>
            </a:fld>
            <a:endParaRPr lang="en-GB"/>
          </a:p>
        </p:txBody>
      </p:sp>
      <p:sp>
        <p:nvSpPr>
          <p:cNvPr id="5" name="Footer Placeholder 4">
            <a:extLst>
              <a:ext uri="{FF2B5EF4-FFF2-40B4-BE49-F238E27FC236}">
                <a16:creationId xmlns:a16="http://schemas.microsoft.com/office/drawing/2014/main" id="{642369BB-AD07-4000-9BAB-ABA76FD049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9AB870-CE53-4D36-8C9F-09B80DFC5840}"/>
              </a:ext>
            </a:extLst>
          </p:cNvPr>
          <p:cNvSpPr>
            <a:spLocks noGrp="1"/>
          </p:cNvSpPr>
          <p:nvPr>
            <p:ph type="sldNum" sz="quarter" idx="12"/>
          </p:nvPr>
        </p:nvSpPr>
        <p:spPr/>
        <p:txBody>
          <a:bodyPr/>
          <a:lstStyle/>
          <a:p>
            <a:fld id="{66142444-37F2-40EB-8FF7-8119E397531D}" type="slidenum">
              <a:rPr lang="en-GB" smtClean="0"/>
              <a:t>‹#›</a:t>
            </a:fld>
            <a:endParaRPr lang="en-GB"/>
          </a:p>
        </p:txBody>
      </p:sp>
    </p:spTree>
    <p:extLst>
      <p:ext uri="{BB962C8B-B14F-4D97-AF65-F5344CB8AC3E}">
        <p14:creationId xmlns:p14="http://schemas.microsoft.com/office/powerpoint/2010/main" val="1471938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1369F-F534-4186-A20C-A52459CF58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F3829BB-8B3C-4A31-9BFC-CD099F3543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48B7D4-EDCD-4DA4-A804-00066DA41073}"/>
              </a:ext>
            </a:extLst>
          </p:cNvPr>
          <p:cNvSpPr>
            <a:spLocks noGrp="1"/>
          </p:cNvSpPr>
          <p:nvPr>
            <p:ph type="dt" sz="half" idx="10"/>
          </p:nvPr>
        </p:nvSpPr>
        <p:spPr/>
        <p:txBody>
          <a:bodyPr/>
          <a:lstStyle/>
          <a:p>
            <a:fld id="{ECB11929-266C-4AF7-B16C-E6A14B92C6DF}" type="datetimeFigureOut">
              <a:rPr lang="en-GB" smtClean="0"/>
              <a:t>28/05/2022</a:t>
            </a:fld>
            <a:endParaRPr lang="en-GB"/>
          </a:p>
        </p:txBody>
      </p:sp>
      <p:sp>
        <p:nvSpPr>
          <p:cNvPr id="5" name="Footer Placeholder 4">
            <a:extLst>
              <a:ext uri="{FF2B5EF4-FFF2-40B4-BE49-F238E27FC236}">
                <a16:creationId xmlns:a16="http://schemas.microsoft.com/office/drawing/2014/main" id="{46971D9D-24B1-4E04-98C8-261CAB9473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D99958-D59E-4452-8114-5F19EC9DA133}"/>
              </a:ext>
            </a:extLst>
          </p:cNvPr>
          <p:cNvSpPr>
            <a:spLocks noGrp="1"/>
          </p:cNvSpPr>
          <p:nvPr>
            <p:ph type="sldNum" sz="quarter" idx="12"/>
          </p:nvPr>
        </p:nvSpPr>
        <p:spPr/>
        <p:txBody>
          <a:bodyPr/>
          <a:lstStyle/>
          <a:p>
            <a:fld id="{66142444-37F2-40EB-8FF7-8119E397531D}" type="slidenum">
              <a:rPr lang="en-GB" smtClean="0"/>
              <a:t>‹#›</a:t>
            </a:fld>
            <a:endParaRPr lang="en-GB"/>
          </a:p>
        </p:txBody>
      </p:sp>
    </p:spTree>
    <p:extLst>
      <p:ext uri="{BB962C8B-B14F-4D97-AF65-F5344CB8AC3E}">
        <p14:creationId xmlns:p14="http://schemas.microsoft.com/office/powerpoint/2010/main" val="845636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E2ED4-C193-47C9-BF00-41136B5623E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9451F9D-0488-4DAD-B00F-2DF55C5BF2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01D9072-409C-4666-9F25-7BD5A3AD48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A57E652-1B00-4FCD-8D13-EB158C364612}"/>
              </a:ext>
            </a:extLst>
          </p:cNvPr>
          <p:cNvSpPr>
            <a:spLocks noGrp="1"/>
          </p:cNvSpPr>
          <p:nvPr>
            <p:ph type="dt" sz="half" idx="10"/>
          </p:nvPr>
        </p:nvSpPr>
        <p:spPr/>
        <p:txBody>
          <a:bodyPr/>
          <a:lstStyle/>
          <a:p>
            <a:fld id="{ECB11929-266C-4AF7-B16C-E6A14B92C6DF}" type="datetimeFigureOut">
              <a:rPr lang="en-GB" smtClean="0"/>
              <a:t>28/05/2022</a:t>
            </a:fld>
            <a:endParaRPr lang="en-GB"/>
          </a:p>
        </p:txBody>
      </p:sp>
      <p:sp>
        <p:nvSpPr>
          <p:cNvPr id="6" name="Footer Placeholder 5">
            <a:extLst>
              <a:ext uri="{FF2B5EF4-FFF2-40B4-BE49-F238E27FC236}">
                <a16:creationId xmlns:a16="http://schemas.microsoft.com/office/drawing/2014/main" id="{FDAF0614-103D-4F6C-A27B-740A67E4C6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668C21-2C4B-4A72-A422-4DCDA962443D}"/>
              </a:ext>
            </a:extLst>
          </p:cNvPr>
          <p:cNvSpPr>
            <a:spLocks noGrp="1"/>
          </p:cNvSpPr>
          <p:nvPr>
            <p:ph type="sldNum" sz="quarter" idx="12"/>
          </p:nvPr>
        </p:nvSpPr>
        <p:spPr/>
        <p:txBody>
          <a:bodyPr/>
          <a:lstStyle/>
          <a:p>
            <a:fld id="{66142444-37F2-40EB-8FF7-8119E397531D}" type="slidenum">
              <a:rPr lang="en-GB" smtClean="0"/>
              <a:t>‹#›</a:t>
            </a:fld>
            <a:endParaRPr lang="en-GB"/>
          </a:p>
        </p:txBody>
      </p:sp>
    </p:spTree>
    <p:extLst>
      <p:ext uri="{BB962C8B-B14F-4D97-AF65-F5344CB8AC3E}">
        <p14:creationId xmlns:p14="http://schemas.microsoft.com/office/powerpoint/2010/main" val="2426833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D7A58-4BA2-4957-AB29-7E529D34944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4616D60-6CC8-41CC-9AEC-78EA32F98B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31AAFD-1722-4285-A202-2BE76B421A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31026E6-D866-4CD6-A12A-3EC368946E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593968-7F79-466F-9A06-D67C6D3ED4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46F88D2-A1B4-4CCB-9547-40C72AEABA35}"/>
              </a:ext>
            </a:extLst>
          </p:cNvPr>
          <p:cNvSpPr>
            <a:spLocks noGrp="1"/>
          </p:cNvSpPr>
          <p:nvPr>
            <p:ph type="dt" sz="half" idx="10"/>
          </p:nvPr>
        </p:nvSpPr>
        <p:spPr/>
        <p:txBody>
          <a:bodyPr/>
          <a:lstStyle/>
          <a:p>
            <a:fld id="{ECB11929-266C-4AF7-B16C-E6A14B92C6DF}" type="datetimeFigureOut">
              <a:rPr lang="en-GB" smtClean="0"/>
              <a:t>28/05/2022</a:t>
            </a:fld>
            <a:endParaRPr lang="en-GB"/>
          </a:p>
        </p:txBody>
      </p:sp>
      <p:sp>
        <p:nvSpPr>
          <p:cNvPr id="8" name="Footer Placeholder 7">
            <a:extLst>
              <a:ext uri="{FF2B5EF4-FFF2-40B4-BE49-F238E27FC236}">
                <a16:creationId xmlns:a16="http://schemas.microsoft.com/office/drawing/2014/main" id="{C96E515A-85B2-48DB-96D3-A45BCB99BAC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A900404-CFE3-4D3A-A35D-D0AF56087CB7}"/>
              </a:ext>
            </a:extLst>
          </p:cNvPr>
          <p:cNvSpPr>
            <a:spLocks noGrp="1"/>
          </p:cNvSpPr>
          <p:nvPr>
            <p:ph type="sldNum" sz="quarter" idx="12"/>
          </p:nvPr>
        </p:nvSpPr>
        <p:spPr/>
        <p:txBody>
          <a:bodyPr/>
          <a:lstStyle/>
          <a:p>
            <a:fld id="{66142444-37F2-40EB-8FF7-8119E397531D}" type="slidenum">
              <a:rPr lang="en-GB" smtClean="0"/>
              <a:t>‹#›</a:t>
            </a:fld>
            <a:endParaRPr lang="en-GB"/>
          </a:p>
        </p:txBody>
      </p:sp>
    </p:spTree>
    <p:extLst>
      <p:ext uri="{BB962C8B-B14F-4D97-AF65-F5344CB8AC3E}">
        <p14:creationId xmlns:p14="http://schemas.microsoft.com/office/powerpoint/2010/main" val="2611999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A47A1-0B01-464C-B8B7-926FF453E44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B38C1F6-D6D4-45FD-942B-816CBE514558}"/>
              </a:ext>
            </a:extLst>
          </p:cNvPr>
          <p:cNvSpPr>
            <a:spLocks noGrp="1"/>
          </p:cNvSpPr>
          <p:nvPr>
            <p:ph type="dt" sz="half" idx="10"/>
          </p:nvPr>
        </p:nvSpPr>
        <p:spPr/>
        <p:txBody>
          <a:bodyPr/>
          <a:lstStyle/>
          <a:p>
            <a:fld id="{ECB11929-266C-4AF7-B16C-E6A14B92C6DF}" type="datetimeFigureOut">
              <a:rPr lang="en-GB" smtClean="0"/>
              <a:t>28/05/2022</a:t>
            </a:fld>
            <a:endParaRPr lang="en-GB"/>
          </a:p>
        </p:txBody>
      </p:sp>
      <p:sp>
        <p:nvSpPr>
          <p:cNvPr id="4" name="Footer Placeholder 3">
            <a:extLst>
              <a:ext uri="{FF2B5EF4-FFF2-40B4-BE49-F238E27FC236}">
                <a16:creationId xmlns:a16="http://schemas.microsoft.com/office/drawing/2014/main" id="{E749E3A5-FBD2-4A27-A8BF-CE093807C96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E002683-982D-4E79-AFE3-97D18178F102}"/>
              </a:ext>
            </a:extLst>
          </p:cNvPr>
          <p:cNvSpPr>
            <a:spLocks noGrp="1"/>
          </p:cNvSpPr>
          <p:nvPr>
            <p:ph type="sldNum" sz="quarter" idx="12"/>
          </p:nvPr>
        </p:nvSpPr>
        <p:spPr/>
        <p:txBody>
          <a:bodyPr/>
          <a:lstStyle/>
          <a:p>
            <a:fld id="{66142444-37F2-40EB-8FF7-8119E397531D}" type="slidenum">
              <a:rPr lang="en-GB" smtClean="0"/>
              <a:t>‹#›</a:t>
            </a:fld>
            <a:endParaRPr lang="en-GB"/>
          </a:p>
        </p:txBody>
      </p:sp>
    </p:spTree>
    <p:extLst>
      <p:ext uri="{BB962C8B-B14F-4D97-AF65-F5344CB8AC3E}">
        <p14:creationId xmlns:p14="http://schemas.microsoft.com/office/powerpoint/2010/main" val="287839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BC1549-D5CD-4F43-A6BB-9A8F738DF623}"/>
              </a:ext>
            </a:extLst>
          </p:cNvPr>
          <p:cNvSpPr>
            <a:spLocks noGrp="1"/>
          </p:cNvSpPr>
          <p:nvPr>
            <p:ph type="dt" sz="half" idx="10"/>
          </p:nvPr>
        </p:nvSpPr>
        <p:spPr/>
        <p:txBody>
          <a:bodyPr/>
          <a:lstStyle/>
          <a:p>
            <a:fld id="{ECB11929-266C-4AF7-B16C-E6A14B92C6DF}" type="datetimeFigureOut">
              <a:rPr lang="en-GB" smtClean="0"/>
              <a:t>28/05/2022</a:t>
            </a:fld>
            <a:endParaRPr lang="en-GB"/>
          </a:p>
        </p:txBody>
      </p:sp>
      <p:sp>
        <p:nvSpPr>
          <p:cNvPr id="3" name="Footer Placeholder 2">
            <a:extLst>
              <a:ext uri="{FF2B5EF4-FFF2-40B4-BE49-F238E27FC236}">
                <a16:creationId xmlns:a16="http://schemas.microsoft.com/office/drawing/2014/main" id="{0734D28D-7337-4D9B-960A-6FD46CAF274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722329B-52C2-4EE5-BAE5-E6DA3CB850F7}"/>
              </a:ext>
            </a:extLst>
          </p:cNvPr>
          <p:cNvSpPr>
            <a:spLocks noGrp="1"/>
          </p:cNvSpPr>
          <p:nvPr>
            <p:ph type="sldNum" sz="quarter" idx="12"/>
          </p:nvPr>
        </p:nvSpPr>
        <p:spPr/>
        <p:txBody>
          <a:bodyPr/>
          <a:lstStyle/>
          <a:p>
            <a:fld id="{66142444-37F2-40EB-8FF7-8119E397531D}" type="slidenum">
              <a:rPr lang="en-GB" smtClean="0"/>
              <a:t>‹#›</a:t>
            </a:fld>
            <a:endParaRPr lang="en-GB"/>
          </a:p>
        </p:txBody>
      </p:sp>
    </p:spTree>
    <p:extLst>
      <p:ext uri="{BB962C8B-B14F-4D97-AF65-F5344CB8AC3E}">
        <p14:creationId xmlns:p14="http://schemas.microsoft.com/office/powerpoint/2010/main" val="3283876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A922-ECE6-4143-AF5C-DB4BA4E7C3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35029CC-7251-44F5-A2B1-B7E1207D25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F64F50F-0F6F-421B-82BF-8DE4CD99CF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4926B4-896F-47C0-B236-121C89F967CD}"/>
              </a:ext>
            </a:extLst>
          </p:cNvPr>
          <p:cNvSpPr>
            <a:spLocks noGrp="1"/>
          </p:cNvSpPr>
          <p:nvPr>
            <p:ph type="dt" sz="half" idx="10"/>
          </p:nvPr>
        </p:nvSpPr>
        <p:spPr/>
        <p:txBody>
          <a:bodyPr/>
          <a:lstStyle/>
          <a:p>
            <a:fld id="{ECB11929-266C-4AF7-B16C-E6A14B92C6DF}" type="datetimeFigureOut">
              <a:rPr lang="en-GB" smtClean="0"/>
              <a:t>28/05/2022</a:t>
            </a:fld>
            <a:endParaRPr lang="en-GB"/>
          </a:p>
        </p:txBody>
      </p:sp>
      <p:sp>
        <p:nvSpPr>
          <p:cNvPr id="6" name="Footer Placeholder 5">
            <a:extLst>
              <a:ext uri="{FF2B5EF4-FFF2-40B4-BE49-F238E27FC236}">
                <a16:creationId xmlns:a16="http://schemas.microsoft.com/office/drawing/2014/main" id="{F67EB371-D268-4452-923F-A20E0ED356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31CFE8B-FBF8-4AE0-8521-2C244B58D0B6}"/>
              </a:ext>
            </a:extLst>
          </p:cNvPr>
          <p:cNvSpPr>
            <a:spLocks noGrp="1"/>
          </p:cNvSpPr>
          <p:nvPr>
            <p:ph type="sldNum" sz="quarter" idx="12"/>
          </p:nvPr>
        </p:nvSpPr>
        <p:spPr/>
        <p:txBody>
          <a:bodyPr/>
          <a:lstStyle/>
          <a:p>
            <a:fld id="{66142444-37F2-40EB-8FF7-8119E397531D}" type="slidenum">
              <a:rPr lang="en-GB" smtClean="0"/>
              <a:t>‹#›</a:t>
            </a:fld>
            <a:endParaRPr lang="en-GB"/>
          </a:p>
        </p:txBody>
      </p:sp>
    </p:spTree>
    <p:extLst>
      <p:ext uri="{BB962C8B-B14F-4D97-AF65-F5344CB8AC3E}">
        <p14:creationId xmlns:p14="http://schemas.microsoft.com/office/powerpoint/2010/main" val="491305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86132-DA80-40A5-B865-3B7C6F23EA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EC5202A-9CE1-4A4E-A3EA-7C363BF5A0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B891B8-11A0-4FE8-98B4-A00F2CD624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0B1A95-6A02-469D-8513-1C8CFB1C560D}"/>
              </a:ext>
            </a:extLst>
          </p:cNvPr>
          <p:cNvSpPr>
            <a:spLocks noGrp="1"/>
          </p:cNvSpPr>
          <p:nvPr>
            <p:ph type="dt" sz="half" idx="10"/>
          </p:nvPr>
        </p:nvSpPr>
        <p:spPr/>
        <p:txBody>
          <a:bodyPr/>
          <a:lstStyle/>
          <a:p>
            <a:fld id="{ECB11929-266C-4AF7-B16C-E6A14B92C6DF}" type="datetimeFigureOut">
              <a:rPr lang="en-GB" smtClean="0"/>
              <a:t>28/05/2022</a:t>
            </a:fld>
            <a:endParaRPr lang="en-GB"/>
          </a:p>
        </p:txBody>
      </p:sp>
      <p:sp>
        <p:nvSpPr>
          <p:cNvPr id="6" name="Footer Placeholder 5">
            <a:extLst>
              <a:ext uri="{FF2B5EF4-FFF2-40B4-BE49-F238E27FC236}">
                <a16:creationId xmlns:a16="http://schemas.microsoft.com/office/drawing/2014/main" id="{A849E398-6336-4877-AA2E-669D1D4819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FE377DB-B2E6-4DBF-BDF9-E56A36AE122A}"/>
              </a:ext>
            </a:extLst>
          </p:cNvPr>
          <p:cNvSpPr>
            <a:spLocks noGrp="1"/>
          </p:cNvSpPr>
          <p:nvPr>
            <p:ph type="sldNum" sz="quarter" idx="12"/>
          </p:nvPr>
        </p:nvSpPr>
        <p:spPr/>
        <p:txBody>
          <a:bodyPr/>
          <a:lstStyle/>
          <a:p>
            <a:fld id="{66142444-37F2-40EB-8FF7-8119E397531D}" type="slidenum">
              <a:rPr lang="en-GB" smtClean="0"/>
              <a:t>‹#›</a:t>
            </a:fld>
            <a:endParaRPr lang="en-GB"/>
          </a:p>
        </p:txBody>
      </p:sp>
    </p:spTree>
    <p:extLst>
      <p:ext uri="{BB962C8B-B14F-4D97-AF65-F5344CB8AC3E}">
        <p14:creationId xmlns:p14="http://schemas.microsoft.com/office/powerpoint/2010/main" val="352886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EBC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571B53-435F-46AC-874C-AAC3BE6993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97FE33-5012-4B4A-991B-60D0A92FEE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BF924B-3E9B-4096-BF6E-F4C5D1E9AF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B11929-266C-4AF7-B16C-E6A14B92C6DF}" type="datetimeFigureOut">
              <a:rPr lang="en-GB" smtClean="0"/>
              <a:t>28/05/2022</a:t>
            </a:fld>
            <a:endParaRPr lang="en-GB"/>
          </a:p>
        </p:txBody>
      </p:sp>
      <p:sp>
        <p:nvSpPr>
          <p:cNvPr id="5" name="Footer Placeholder 4">
            <a:extLst>
              <a:ext uri="{FF2B5EF4-FFF2-40B4-BE49-F238E27FC236}">
                <a16:creationId xmlns:a16="http://schemas.microsoft.com/office/drawing/2014/main" id="{5ACE8A94-C7C0-40ED-A6C3-7D84B5C423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626B0A9-BB58-4B19-AF63-6F6123D1AE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142444-37F2-40EB-8FF7-8119E397531D}" type="slidenum">
              <a:rPr lang="en-GB" smtClean="0"/>
              <a:t>‹#›</a:t>
            </a:fld>
            <a:endParaRPr lang="en-GB"/>
          </a:p>
        </p:txBody>
      </p:sp>
    </p:spTree>
    <p:extLst>
      <p:ext uri="{BB962C8B-B14F-4D97-AF65-F5344CB8AC3E}">
        <p14:creationId xmlns:p14="http://schemas.microsoft.com/office/powerpoint/2010/main" val="3907450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customXml" Target="../ink/ink6.xml"/><Relationship Id="rId18" Type="http://schemas.openxmlformats.org/officeDocument/2006/relationships/image" Target="../media/image9.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6.png"/><Relationship Id="rId17" Type="http://schemas.openxmlformats.org/officeDocument/2006/relationships/customXml" Target="../ink/ink8.xml"/><Relationship Id="rId2" Type="http://schemas.openxmlformats.org/officeDocument/2006/relationships/image" Target="../media/image1.png"/><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5.png"/><Relationship Id="rId19" Type="http://schemas.openxmlformats.org/officeDocument/2006/relationships/customXml" Target="../ink/ink9.xml"/><Relationship Id="rId4" Type="http://schemas.openxmlformats.org/officeDocument/2006/relationships/image" Target="../media/image2.png"/><Relationship Id="rId9" Type="http://schemas.openxmlformats.org/officeDocument/2006/relationships/customXml" Target="../ink/ink4.xml"/><Relationship Id="rId1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67_2855CB3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6B_3FBDBDA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0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09.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6E_B4A9581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13.png"/><Relationship Id="rId2" Type="http://schemas.microsoft.com/office/2018/10/relationships/comments" Target="../comments/modernComment_16F_164162AD.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2.jpeg"/><Relationship Id="rId4" Type="http://schemas.openxmlformats.org/officeDocument/2006/relationships/image" Target="../media/image33.png"/><Relationship Id="rId9" Type="http://schemas.openxmlformats.org/officeDocument/2006/relationships/image" Target="../media/image36.png"/></Relationships>
</file>

<file path=ppt/slides/_rels/slide1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5.png"/><Relationship Id="rId2" Type="http://schemas.microsoft.com/office/2018/10/relationships/comments" Target="../comments/modernComment_170_EDE178F.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4.png"/><Relationship Id="rId4" Type="http://schemas.openxmlformats.org/officeDocument/2006/relationships/image" Target="../media/image12.jpeg"/></Relationships>
</file>

<file path=ppt/slides/_rels/slide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72_65755C6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0.png"/><Relationship Id="rId4" Type="http://schemas.openxmlformats.org/officeDocument/2006/relationships/image" Target="../media/image27.png"/></Relationships>
</file>

<file path=ppt/slides/_rels/slide116.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6A_6933790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7.png"/></Relationships>
</file>

<file path=ppt/slides/_rels/slide1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76_13676076.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27.png"/></Relationships>
</file>

<file path=ppt/slides/_rels/slide123.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77_66AB46D7.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27.png"/></Relationships>
</file>

<file path=ppt/slides/_rels/slide1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5.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7B_A8B4AB34.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27.png"/></Relationships>
</file>

<file path=ppt/slides/_rels/slide126.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80_38AC6B6E.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27.png"/></Relationships>
</file>

<file path=ppt/slides/_rels/slide1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13.png"/><Relationship Id="rId2" Type="http://schemas.microsoft.com/office/2018/10/relationships/comments" Target="../comments/modernComment_17C_9FAB36C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2.jpeg"/><Relationship Id="rId4" Type="http://schemas.openxmlformats.org/officeDocument/2006/relationships/image" Target="../media/image33.png"/><Relationship Id="rId9" Type="http://schemas.openxmlformats.org/officeDocument/2006/relationships/image" Target="../media/image36.png"/></Relationships>
</file>

<file path=ppt/slides/_rels/slide1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5.png"/><Relationship Id="rId2" Type="http://schemas.microsoft.com/office/2018/10/relationships/comments" Target="../comments/modernComment_17D_7B91B5FB.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4.pn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81_AF111F52.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27.png"/></Relationships>
</file>

<file path=ppt/slides/_rels/slide1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7.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86_A89E7C7F.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12.jpeg"/></Relationships>
</file>

<file path=ppt/slides/_rels/slide138.xml.rels><?xml version="1.0" encoding="UTF-8" standalone="yes"?>
<Relationships xmlns="http://schemas.openxmlformats.org/package/2006/relationships"><Relationship Id="rId3" Type="http://schemas.openxmlformats.org/officeDocument/2006/relationships/image" Target="../media/image22.jpeg"/><Relationship Id="rId2" Type="http://schemas.microsoft.com/office/2018/10/relationships/comments" Target="../comments/modernComment_15E_D6FEABB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2.jpeg"/></Relationships>
</file>

<file path=ppt/slides/_rels/slide139.xml.rels><?xml version="1.0" encoding="UTF-8" standalone="yes"?>
<Relationships xmlns="http://schemas.openxmlformats.org/package/2006/relationships"><Relationship Id="rId3" Type="http://schemas.openxmlformats.org/officeDocument/2006/relationships/image" Target="../media/image22.jpeg"/><Relationship Id="rId2" Type="http://schemas.microsoft.com/office/2018/10/relationships/comments" Target="../comments/modernComment_188_EFD6924E.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2.jpeg"/><Relationship Id="rId2" Type="http://schemas.microsoft.com/office/2018/10/relationships/comments" Target="../comments/modernComment_189_4093F00C.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2.jpeg"/></Relationships>
</file>

<file path=ppt/slides/_rels/slide141.xml.rels><?xml version="1.0" encoding="UTF-8" standalone="yes"?>
<Relationships xmlns="http://schemas.openxmlformats.org/package/2006/relationships"><Relationship Id="rId3" Type="http://schemas.openxmlformats.org/officeDocument/2006/relationships/image" Target="../media/image22.jpeg"/><Relationship Id="rId2" Type="http://schemas.microsoft.com/office/2018/10/relationships/comments" Target="../comments/modernComment_18A_3F59EC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2.jpeg"/></Relationships>
</file>

<file path=ppt/slides/_rels/slide142.xml.rels><?xml version="1.0" encoding="UTF-8" standalone="yes"?>
<Relationships xmlns="http://schemas.openxmlformats.org/package/2006/relationships"><Relationship Id="rId3" Type="http://schemas.openxmlformats.org/officeDocument/2006/relationships/image" Target="../media/image22.jpeg"/><Relationship Id="rId2" Type="http://schemas.microsoft.com/office/2018/10/relationships/comments" Target="../comments/modernComment_18B_6A8ED8BD.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2.jpeg"/></Relationships>
</file>

<file path=ppt/slides/_rels/slide1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13.png"/><Relationship Id="rId2" Type="http://schemas.microsoft.com/office/2018/10/relationships/comments" Target="../comments/modernComment_18C_694BFCAD.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2.jpeg"/><Relationship Id="rId4" Type="http://schemas.openxmlformats.org/officeDocument/2006/relationships/image" Target="../media/image33.png"/><Relationship Id="rId9" Type="http://schemas.openxmlformats.org/officeDocument/2006/relationships/image" Target="../media/image36.png"/></Relationships>
</file>

<file path=ppt/slides/_rels/slide14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5.png"/><Relationship Id="rId2" Type="http://schemas.microsoft.com/office/2018/10/relationships/comments" Target="../comments/modernComment_18D_E808DC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4.png"/><Relationship Id="rId4" Type="http://schemas.openxmlformats.org/officeDocument/2006/relationships/image" Target="../media/image12.jpeg"/></Relationships>
</file>

<file path=ppt/slides/_rels/slide1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image" Target="../media/image12.jpe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customXml" Target="../ink/ink20.xml"/><Relationship Id="rId5" Type="http://schemas.openxmlformats.org/officeDocument/2006/relationships/image" Target="../media/image180.png"/><Relationship Id="rId4" Type="http://schemas.openxmlformats.org/officeDocument/2006/relationships/customXml" Target="../ink/ink19.xml"/><Relationship Id="rId9" Type="http://schemas.openxmlformats.org/officeDocument/2006/relationships/image" Target="../media/image20.png"/></Relationships>
</file>

<file path=ppt/slides/_rels/slide1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4.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98_5ACCC113.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27.png"/></Relationships>
</file>

<file path=ppt/slides/_rels/slide155.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99_FE26D20C.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3.jpeg"/><Relationship Id="rId4" Type="http://schemas.openxmlformats.org/officeDocument/2006/relationships/image" Target="../media/image27.png"/></Relationships>
</file>

<file path=ppt/slides/_rels/slide15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7.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9B_16EC1AC8.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27.png"/></Relationships>
</file>

<file path=ppt/slides/_rels/slide158.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9A_1199CA38.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16.png"/><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9E_43A6FFC1.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27.png"/></Relationships>
</file>

<file path=ppt/slides/_rels/slide161.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9F_BF2EE501.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16.png"/><Relationship Id="rId4" Type="http://schemas.openxmlformats.org/officeDocument/2006/relationships/image" Target="../media/image27.png"/></Relationships>
</file>

<file path=ppt/slides/_rels/slide1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7.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A4_A71D9228.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27.png"/></Relationships>
</file>

<file path=ppt/slides/_rels/slide168.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A5_8DCB9A14.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27.png"/></Relationships>
</file>

<file path=ppt/slides/_rels/slide169.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A6_7E5A49C4.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10_C1A12D7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A7_72DE4A9B.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27.png"/></Relationships>
</file>

<file path=ppt/slides/_rels/slide171.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A8_3BC29DE3.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27.png"/></Relationships>
</file>

<file path=ppt/slides/_rels/slide172.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A9_D9089D03.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27.png"/></Relationships>
</file>

<file path=ppt/slides/_rels/slide173.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AA_BE7455A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27.png"/></Relationships>
</file>

<file path=ppt/slides/_rels/slide174.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AB_5CCCFCE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27.png"/></Relationships>
</file>

<file path=ppt/slides/_rels/slide175.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AC_6F6F79D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27.png"/></Relationships>
</file>

<file path=ppt/slides/_rels/slide176.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AD_70AA6CBD.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27.png"/></Relationships>
</file>

<file path=ppt/slides/_rels/slide177.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AE_AA7129AD.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27.png"/></Relationships>
</file>

<file path=ppt/slides/_rels/slide178.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AF_AB75F46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27.png"/></Relationships>
</file>

<file path=ppt/slides/_rels/slide17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13.png"/><Relationship Id="rId2" Type="http://schemas.microsoft.com/office/2018/10/relationships/comments" Target="../comments/modernComment_1B0_E5D68C2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2.jpeg"/><Relationship Id="rId4" Type="http://schemas.openxmlformats.org/officeDocument/2006/relationships/image" Target="../media/image33.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5.png"/><Relationship Id="rId2" Type="http://schemas.microsoft.com/office/2018/10/relationships/comments" Target="../comments/modernComment_1B1_3C7CD87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4.png"/><Relationship Id="rId4" Type="http://schemas.openxmlformats.org/officeDocument/2006/relationships/image" Target="../media/image12.jpeg"/></Relationships>
</file>

<file path=ppt/slides/_rels/slide1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8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12_B6A7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90.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BB_E0352D3A.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image" Target="../media/image27.png"/></Relationships>
</file>

<file path=ppt/slides/_rels/slide191.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BC_45B99CA.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2.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BE_10EA280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image" Target="../media/image27.png"/></Relationships>
</file>

<file path=ppt/slides/_rels/slide19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C2_9526AF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image" Target="../media/image27.png"/></Relationships>
</file>

<file path=ppt/slides/_rels/slide198.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C3_5BEF29EB.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9.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C4_3DB6029F.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customXml" Target="../ink/ink15.xml"/><Relationship Id="rId18" Type="http://schemas.openxmlformats.org/officeDocument/2006/relationships/image" Target="../media/image9.png"/><Relationship Id="rId3" Type="http://schemas.openxmlformats.org/officeDocument/2006/relationships/customXml" Target="../ink/ink10.xml"/><Relationship Id="rId7" Type="http://schemas.openxmlformats.org/officeDocument/2006/relationships/customXml" Target="../ink/ink12.xml"/><Relationship Id="rId12" Type="http://schemas.openxmlformats.org/officeDocument/2006/relationships/image" Target="../media/image6.png"/><Relationship Id="rId17" Type="http://schemas.openxmlformats.org/officeDocument/2006/relationships/customXml" Target="../ink/ink17.xml"/><Relationship Id="rId2" Type="http://schemas.openxmlformats.org/officeDocument/2006/relationships/image" Target="../media/image1.png"/><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customXml" Target="../ink/ink14.xml"/><Relationship Id="rId5" Type="http://schemas.openxmlformats.org/officeDocument/2006/relationships/customXml" Target="../ink/ink11.xml"/><Relationship Id="rId15" Type="http://schemas.openxmlformats.org/officeDocument/2006/relationships/customXml" Target="../ink/ink16.xml"/><Relationship Id="rId10" Type="http://schemas.openxmlformats.org/officeDocument/2006/relationships/image" Target="../media/image5.png"/><Relationship Id="rId19" Type="http://schemas.openxmlformats.org/officeDocument/2006/relationships/customXml" Target="../ink/ink18.xml"/><Relationship Id="rId4" Type="http://schemas.openxmlformats.org/officeDocument/2006/relationships/image" Target="../media/image2.png"/><Relationship Id="rId9" Type="http://schemas.openxmlformats.org/officeDocument/2006/relationships/customXml" Target="../ink/ink13.xml"/><Relationship Id="rId1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customXml" Target="../ink/ink24.xml"/><Relationship Id="rId3" Type="http://schemas.openxmlformats.org/officeDocument/2006/relationships/image" Target="../media/image13.png"/><Relationship Id="rId7" Type="http://schemas.openxmlformats.org/officeDocument/2006/relationships/image" Target="../media/image24.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customXml" Target="../ink/ink23.xml"/><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customXml" Target="../ink/ink25.xml"/><Relationship Id="rId4" Type="http://schemas.openxmlformats.org/officeDocument/2006/relationships/customXml" Target="../ink/ink22.xml"/><Relationship Id="rId9" Type="http://schemas.openxmlformats.org/officeDocument/2006/relationships/image" Target="../media/image25.png"/></Relationships>
</file>

<file path=ppt/slides/_rels/slide20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05.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C8_926F7CEF.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image" Target="../media/image27.png"/></Relationships>
</file>

<file path=ppt/slides/_rels/slide206.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C9_28C6CF9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07.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CA_44BA258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image" Target="../media/image27.png"/></Relationships>
</file>

<file path=ppt/slides/_rels/slide20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CE_D66A5B3A.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image" Target="../media/image27.png"/></Relationships>
</file>

<file path=ppt/slides/_rels/slide213.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CF_1D105B4B.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4.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D0_FD7E082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image" Target="../media/image27.png"/></Relationships>
</file>

<file path=ppt/slides/_rels/slide2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D6_6D1602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0.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D7_B5B6C7AD.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1.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D8_EA2C045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image" Target="../media/image27.png"/></Relationships>
</file>

<file path=ppt/slides/_rels/slide2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33.png"/></Relationships>
</file>

<file path=ppt/slides/_rels/slide235.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FB_EB1925C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7.png"/></Relationships>
</file>

<file path=ppt/slides/_rels/slide236.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FC_51992B2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7.png"/></Relationships>
</file>

<file path=ppt/slides/_rels/slide237.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FD_DCC0760B.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27.png"/></Relationships>
</file>

<file path=ppt/slides/_rels/slide238.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FE_3017834F.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27.png"/></Relationships>
</file>

<file path=ppt/slides/_rels/slide239.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FF_11E731E.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0.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200_7EDCA8E7.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27.png"/></Relationships>
</file>

<file path=ppt/slides/_rels/slide241.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201_3D741082.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27.png"/></Relationships>
</file>

<file path=ppt/slides/_rels/slide242.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202_8C74BA9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7.png"/></Relationships>
</file>

<file path=ppt/slides/_rels/slide2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13.png"/><Relationship Id="rId2" Type="http://schemas.microsoft.com/office/2018/10/relationships/comments" Target="../comments/modernComment_203_5908640A.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2.jpeg"/><Relationship Id="rId4" Type="http://schemas.openxmlformats.org/officeDocument/2006/relationships/image" Target="../media/image33.png"/><Relationship Id="rId9" Type="http://schemas.openxmlformats.org/officeDocument/2006/relationships/image" Target="../media/image36.png"/></Relationships>
</file>

<file path=ppt/slides/_rels/slide24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5.png"/><Relationship Id="rId2" Type="http://schemas.microsoft.com/office/2018/10/relationships/comments" Target="../comments/modernComment_204_9D8E207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4.png"/><Relationship Id="rId4" Type="http://schemas.openxmlformats.org/officeDocument/2006/relationships/image" Target="../media/image12.jpeg"/></Relationships>
</file>

<file path=ppt/slides/_rels/slide2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4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4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27.png"/></Relationships>
</file>

<file path=ppt/slides/_rels/slide25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27.png"/></Relationships>
</file>

<file path=ppt/slides/_rels/slide252.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20C_BD17D09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27.png"/></Relationships>
</file>

<file path=ppt/slides/_rels/slide253.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20D_F5B5DD4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27.png"/></Relationships>
</file>

<file path=ppt/slides/_rels/slide254.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20E_CF5D780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27.png"/></Relationships>
</file>

<file path=ppt/slides/_rels/slide255.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20F_C85B3AFE.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27.png"/></Relationships>
</file>

<file path=ppt/slides/_rels/slide256.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210_43052D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27.png"/></Relationships>
</file>

<file path=ppt/slides/_rels/slide257.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211_7DE800BD.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27.png"/></Relationships>
</file>

<file path=ppt/slides/_rels/slide258.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212_80F38D5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27.png"/></Relationships>
</file>

<file path=ppt/slides/_rels/slide259.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213_EC513ADF.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0.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214_83E1B2F.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27.png"/></Relationships>
</file>

<file path=ppt/slides/_rels/slide261.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215_575815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27.png"/></Relationships>
</file>

<file path=ppt/slides/_rels/slide26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6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9.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21B_F155B20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1B_4141FE4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1C_4367300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1D_DCDB238E.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1E_BB5737FF.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1F_3CB4B23C.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20_D10D6FDF.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24_7DEE0085.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25_9CB25D9E.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27.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26_1B1CD6B4.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27_E1CCE1E0.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28_2BCC12CA.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29_34EE0B42.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2D_16410911.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2E_8D8F0E.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27.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2F_D8B25216.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30_72D98CE4.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31_2822486D.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32_7BAA5494.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36_8C41D17E.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8.jpg"/></Relationships>
</file>

<file path=ppt/slides/_rels/slide57.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37_9590345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8.jpg"/></Relationships>
</file>

<file path=ppt/slides/_rels/slide58.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38_49AD65DA.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8.jpg"/></Relationships>
</file>

<file path=ppt/slides/_rels/slide59.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39_9F5AC24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8.jp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3A_6347FA6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8.jp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6.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3F_4C22C16D.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13.png"/><Relationship Id="rId2" Type="http://schemas.microsoft.com/office/2018/10/relationships/comments" Target="../comments/modernComment_146_B8ADD36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2.jpeg"/><Relationship Id="rId4" Type="http://schemas.openxmlformats.org/officeDocument/2006/relationships/image" Target="../media/image33.png"/><Relationship Id="rId9" Type="http://schemas.openxmlformats.org/officeDocument/2006/relationships/image" Target="../media/image36.png"/></Relationships>
</file>

<file path=ppt/slides/_rels/slide7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5.png"/><Relationship Id="rId2" Type="http://schemas.microsoft.com/office/2018/10/relationships/comments" Target="../comments/modernComment_147_47D7F94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4.png"/><Relationship Id="rId4" Type="http://schemas.openxmlformats.org/officeDocument/2006/relationships/image" Target="../media/image12.jpeg"/></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4E_29ADC20A.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27.png"/></Relationships>
</file>

<file path=ppt/slides/_rels/slide8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50_8459A78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7.jpeg"/><Relationship Id="rId4" Type="http://schemas.openxmlformats.org/officeDocument/2006/relationships/image" Target="../media/image27.png"/></Relationships>
</file>

<file path=ppt/slides/_rels/slide83.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53_38B58152.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57_394F151C.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27.png"/></Relationships>
</file>

<file path=ppt/slides/_rels/slide8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59_4E6DB105.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0.png"/><Relationship Id="rId4" Type="http://schemas.openxmlformats.org/officeDocument/2006/relationships/image" Target="../media/image27.png"/></Relationships>
</file>

<file path=ppt/slides/_rels/slide91.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5A_DEADACAA.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27.png"/></Relationships>
</file>

<file path=ppt/slides/_rels/slide9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60_A3C77F16.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27.png"/></Relationships>
</file>

<file path=ppt/slides/_rels/slide9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62_EBC7BCDC.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0.png"/><Relationship Id="rId4" Type="http://schemas.openxmlformats.org/officeDocument/2006/relationships/image" Target="../media/image27.png"/></Relationships>
</file>

<file path=ppt/slides/_rels/slide99.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63_9E7EC8C9.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ilhouette&#10;&#10;Description automatically generated">
            <a:extLst>
              <a:ext uri="{FF2B5EF4-FFF2-40B4-BE49-F238E27FC236}">
                <a16:creationId xmlns:a16="http://schemas.microsoft.com/office/drawing/2014/main" id="{40F50D3B-93EE-4B3B-917C-259B40EA8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150" y="0"/>
            <a:ext cx="8267699" cy="5842509"/>
          </a:xfrm>
          <a:prstGeom prst="rect">
            <a:avLst/>
          </a:prstGeom>
        </p:spPr>
      </p:pic>
      <p:sp>
        <p:nvSpPr>
          <p:cNvPr id="13" name="Rectangle 12">
            <a:extLst>
              <a:ext uri="{FF2B5EF4-FFF2-40B4-BE49-F238E27FC236}">
                <a16:creationId xmlns:a16="http://schemas.microsoft.com/office/drawing/2014/main" id="{EC1803B3-533E-48B9-90FC-528EE4C031AA}"/>
              </a:ext>
            </a:extLst>
          </p:cNvPr>
          <p:cNvSpPr/>
          <p:nvPr/>
        </p:nvSpPr>
        <p:spPr>
          <a:xfrm>
            <a:off x="1100205" y="4948522"/>
            <a:ext cx="10153650" cy="1609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5" name="Group 44">
            <a:extLst>
              <a:ext uri="{FF2B5EF4-FFF2-40B4-BE49-F238E27FC236}">
                <a16:creationId xmlns:a16="http://schemas.microsoft.com/office/drawing/2014/main" id="{D5321B5A-C83F-4B43-8B9B-D5BDDA0075D6}"/>
              </a:ext>
            </a:extLst>
          </p:cNvPr>
          <p:cNvGrpSpPr/>
          <p:nvPr/>
        </p:nvGrpSpPr>
        <p:grpSpPr>
          <a:xfrm>
            <a:off x="1370235" y="5135385"/>
            <a:ext cx="3200760" cy="1088280"/>
            <a:chOff x="1370235" y="5135385"/>
            <a:chExt cx="3200760" cy="1088280"/>
          </a:xfrm>
        </p:grpSpPr>
        <mc:AlternateContent xmlns:mc="http://schemas.openxmlformats.org/markup-compatibility/2006" xmlns:p14="http://schemas.microsoft.com/office/powerpoint/2010/main">
          <mc:Choice Requires="p14">
            <p:contentPart p14:bwMode="auto" r:id="rId3">
              <p14:nvContentPartPr>
                <p14:cNvPr id="39" name="Ink 38">
                  <a:extLst>
                    <a:ext uri="{FF2B5EF4-FFF2-40B4-BE49-F238E27FC236}">
                      <a16:creationId xmlns:a16="http://schemas.microsoft.com/office/drawing/2014/main" id="{42B62276-FF72-441B-B231-3068623ECE4B}"/>
                    </a:ext>
                  </a:extLst>
                </p14:cNvPr>
                <p14:cNvContentPartPr/>
                <p14:nvPr/>
              </p14:nvContentPartPr>
              <p14:xfrm>
                <a:off x="1370235" y="5184345"/>
                <a:ext cx="3200760" cy="1039320"/>
              </p14:xfrm>
            </p:contentPart>
          </mc:Choice>
          <mc:Fallback xmlns="">
            <p:pic>
              <p:nvPicPr>
                <p:cNvPr id="39" name="Ink 38">
                  <a:extLst>
                    <a:ext uri="{FF2B5EF4-FFF2-40B4-BE49-F238E27FC236}">
                      <a16:creationId xmlns:a16="http://schemas.microsoft.com/office/drawing/2014/main" id="{42B62276-FF72-441B-B231-3068623ECE4B}"/>
                    </a:ext>
                  </a:extLst>
                </p:cNvPr>
                <p:cNvPicPr/>
                <p:nvPr/>
              </p:nvPicPr>
              <p:blipFill>
                <a:blip r:embed="rId4"/>
                <a:stretch>
                  <a:fillRect/>
                </a:stretch>
              </p:blipFill>
              <p:spPr>
                <a:xfrm>
                  <a:off x="1361235" y="5175705"/>
                  <a:ext cx="3218400" cy="1056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686F687D-2DBD-4299-83DA-D681C9FE00E1}"/>
                    </a:ext>
                  </a:extLst>
                </p14:cNvPr>
                <p14:cNvContentPartPr/>
                <p14:nvPr/>
              </p14:nvContentPartPr>
              <p14:xfrm>
                <a:off x="2981595" y="5367585"/>
                <a:ext cx="303120" cy="72000"/>
              </p14:xfrm>
            </p:contentPart>
          </mc:Choice>
          <mc:Fallback xmlns="">
            <p:pic>
              <p:nvPicPr>
                <p:cNvPr id="40" name="Ink 39">
                  <a:extLst>
                    <a:ext uri="{FF2B5EF4-FFF2-40B4-BE49-F238E27FC236}">
                      <a16:creationId xmlns:a16="http://schemas.microsoft.com/office/drawing/2014/main" id="{686F687D-2DBD-4299-83DA-D681C9FE00E1}"/>
                    </a:ext>
                  </a:extLst>
                </p:cNvPr>
                <p:cNvPicPr/>
                <p:nvPr/>
              </p:nvPicPr>
              <p:blipFill>
                <a:blip r:embed="rId6"/>
                <a:stretch>
                  <a:fillRect/>
                </a:stretch>
              </p:blipFill>
              <p:spPr>
                <a:xfrm>
                  <a:off x="2972955" y="5358585"/>
                  <a:ext cx="3207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4D999D1B-9E7E-404A-89AE-DCDFDA64F09D}"/>
                    </a:ext>
                  </a:extLst>
                </p14:cNvPr>
                <p14:cNvContentPartPr/>
                <p14:nvPr/>
              </p14:nvContentPartPr>
              <p14:xfrm>
                <a:off x="3354195" y="5135385"/>
                <a:ext cx="62280" cy="20160"/>
              </p14:xfrm>
            </p:contentPart>
          </mc:Choice>
          <mc:Fallback xmlns="">
            <p:pic>
              <p:nvPicPr>
                <p:cNvPr id="42" name="Ink 41">
                  <a:extLst>
                    <a:ext uri="{FF2B5EF4-FFF2-40B4-BE49-F238E27FC236}">
                      <a16:creationId xmlns:a16="http://schemas.microsoft.com/office/drawing/2014/main" id="{4D999D1B-9E7E-404A-89AE-DCDFDA64F09D}"/>
                    </a:ext>
                  </a:extLst>
                </p:cNvPr>
                <p:cNvPicPr/>
                <p:nvPr/>
              </p:nvPicPr>
              <p:blipFill>
                <a:blip r:embed="rId8"/>
                <a:stretch>
                  <a:fillRect/>
                </a:stretch>
              </p:blipFill>
              <p:spPr>
                <a:xfrm>
                  <a:off x="3345555" y="5126745"/>
                  <a:ext cx="799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4" name="Ink 43">
                  <a:extLst>
                    <a:ext uri="{FF2B5EF4-FFF2-40B4-BE49-F238E27FC236}">
                      <a16:creationId xmlns:a16="http://schemas.microsoft.com/office/drawing/2014/main" id="{4714F72B-0410-40D7-87CA-07BF23936609}"/>
                    </a:ext>
                  </a:extLst>
                </p14:cNvPr>
                <p14:cNvContentPartPr/>
                <p14:nvPr/>
              </p14:nvContentPartPr>
              <p14:xfrm>
                <a:off x="4208475" y="5387025"/>
                <a:ext cx="300240" cy="291240"/>
              </p14:xfrm>
            </p:contentPart>
          </mc:Choice>
          <mc:Fallback xmlns="">
            <p:pic>
              <p:nvPicPr>
                <p:cNvPr id="44" name="Ink 43">
                  <a:extLst>
                    <a:ext uri="{FF2B5EF4-FFF2-40B4-BE49-F238E27FC236}">
                      <a16:creationId xmlns:a16="http://schemas.microsoft.com/office/drawing/2014/main" id="{4714F72B-0410-40D7-87CA-07BF23936609}"/>
                    </a:ext>
                  </a:extLst>
                </p:cNvPr>
                <p:cNvPicPr/>
                <p:nvPr/>
              </p:nvPicPr>
              <p:blipFill>
                <a:blip r:embed="rId10"/>
                <a:stretch>
                  <a:fillRect/>
                </a:stretch>
              </p:blipFill>
              <p:spPr>
                <a:xfrm>
                  <a:off x="4199835" y="5378385"/>
                  <a:ext cx="317880" cy="308880"/>
                </a:xfrm>
                <a:prstGeom prst="rect">
                  <a:avLst/>
                </a:prstGeom>
              </p:spPr>
            </p:pic>
          </mc:Fallback>
        </mc:AlternateContent>
      </p:grpSp>
      <p:grpSp>
        <p:nvGrpSpPr>
          <p:cNvPr id="51" name="Group 50">
            <a:extLst>
              <a:ext uri="{FF2B5EF4-FFF2-40B4-BE49-F238E27FC236}">
                <a16:creationId xmlns:a16="http://schemas.microsoft.com/office/drawing/2014/main" id="{9FA482FB-B27E-492C-BA95-38AB0D584B45}"/>
              </a:ext>
            </a:extLst>
          </p:cNvPr>
          <p:cNvGrpSpPr/>
          <p:nvPr/>
        </p:nvGrpSpPr>
        <p:grpSpPr>
          <a:xfrm>
            <a:off x="5260755" y="5207745"/>
            <a:ext cx="5744160" cy="1040760"/>
            <a:chOff x="5260755" y="5207745"/>
            <a:chExt cx="5744160" cy="1040760"/>
          </a:xfrm>
        </p:grpSpPr>
        <mc:AlternateContent xmlns:mc="http://schemas.openxmlformats.org/markup-compatibility/2006" xmlns:p14="http://schemas.microsoft.com/office/powerpoint/2010/main">
          <mc:Choice Requires="p14">
            <p:contentPart p14:bwMode="auto" r:id="rId11">
              <p14:nvContentPartPr>
                <p14:cNvPr id="46" name="Ink 45">
                  <a:extLst>
                    <a:ext uri="{FF2B5EF4-FFF2-40B4-BE49-F238E27FC236}">
                      <a16:creationId xmlns:a16="http://schemas.microsoft.com/office/drawing/2014/main" id="{CF9660C8-3A8E-4CB1-B998-8A2277EEB34D}"/>
                    </a:ext>
                  </a:extLst>
                </p14:cNvPr>
                <p14:cNvContentPartPr/>
                <p14:nvPr/>
              </p14:nvContentPartPr>
              <p14:xfrm>
                <a:off x="5260755" y="5267145"/>
                <a:ext cx="1774080" cy="981360"/>
              </p14:xfrm>
            </p:contentPart>
          </mc:Choice>
          <mc:Fallback xmlns="">
            <p:pic>
              <p:nvPicPr>
                <p:cNvPr id="46" name="Ink 45">
                  <a:extLst>
                    <a:ext uri="{FF2B5EF4-FFF2-40B4-BE49-F238E27FC236}">
                      <a16:creationId xmlns:a16="http://schemas.microsoft.com/office/drawing/2014/main" id="{CF9660C8-3A8E-4CB1-B998-8A2277EEB34D}"/>
                    </a:ext>
                  </a:extLst>
                </p:cNvPr>
                <p:cNvPicPr/>
                <p:nvPr/>
              </p:nvPicPr>
              <p:blipFill>
                <a:blip r:embed="rId12"/>
                <a:stretch>
                  <a:fillRect/>
                </a:stretch>
              </p:blipFill>
              <p:spPr>
                <a:xfrm>
                  <a:off x="5252115" y="5258145"/>
                  <a:ext cx="1791720" cy="999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7" name="Ink 46">
                  <a:extLst>
                    <a:ext uri="{FF2B5EF4-FFF2-40B4-BE49-F238E27FC236}">
                      <a16:creationId xmlns:a16="http://schemas.microsoft.com/office/drawing/2014/main" id="{86ACB699-F582-486D-BC42-67B643E6963C}"/>
                    </a:ext>
                  </a:extLst>
                </p14:cNvPr>
                <p14:cNvContentPartPr/>
                <p14:nvPr/>
              </p14:nvContentPartPr>
              <p14:xfrm>
                <a:off x="7365675" y="5207745"/>
                <a:ext cx="751680" cy="756720"/>
              </p14:xfrm>
            </p:contentPart>
          </mc:Choice>
          <mc:Fallback xmlns="">
            <p:pic>
              <p:nvPicPr>
                <p:cNvPr id="47" name="Ink 46">
                  <a:extLst>
                    <a:ext uri="{FF2B5EF4-FFF2-40B4-BE49-F238E27FC236}">
                      <a16:creationId xmlns:a16="http://schemas.microsoft.com/office/drawing/2014/main" id="{86ACB699-F582-486D-BC42-67B643E6963C}"/>
                    </a:ext>
                  </a:extLst>
                </p:cNvPr>
                <p:cNvPicPr/>
                <p:nvPr/>
              </p:nvPicPr>
              <p:blipFill>
                <a:blip r:embed="rId14"/>
                <a:stretch>
                  <a:fillRect/>
                </a:stretch>
              </p:blipFill>
              <p:spPr>
                <a:xfrm>
                  <a:off x="7356675" y="5198745"/>
                  <a:ext cx="769320" cy="774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8" name="Ink 47">
                  <a:extLst>
                    <a:ext uri="{FF2B5EF4-FFF2-40B4-BE49-F238E27FC236}">
                      <a16:creationId xmlns:a16="http://schemas.microsoft.com/office/drawing/2014/main" id="{5A191FE5-F9F0-40AA-9EB6-5AE928A14CBE}"/>
                    </a:ext>
                  </a:extLst>
                </p14:cNvPr>
                <p14:cNvContentPartPr/>
                <p14:nvPr/>
              </p14:nvContentPartPr>
              <p14:xfrm>
                <a:off x="8468355" y="5420505"/>
                <a:ext cx="385560" cy="556560"/>
              </p14:xfrm>
            </p:contentPart>
          </mc:Choice>
          <mc:Fallback xmlns="">
            <p:pic>
              <p:nvPicPr>
                <p:cNvPr id="48" name="Ink 47">
                  <a:extLst>
                    <a:ext uri="{FF2B5EF4-FFF2-40B4-BE49-F238E27FC236}">
                      <a16:creationId xmlns:a16="http://schemas.microsoft.com/office/drawing/2014/main" id="{5A191FE5-F9F0-40AA-9EB6-5AE928A14CBE}"/>
                    </a:ext>
                  </a:extLst>
                </p:cNvPr>
                <p:cNvPicPr/>
                <p:nvPr/>
              </p:nvPicPr>
              <p:blipFill>
                <a:blip r:embed="rId16"/>
                <a:stretch>
                  <a:fillRect/>
                </a:stretch>
              </p:blipFill>
              <p:spPr>
                <a:xfrm>
                  <a:off x="8459715" y="5411505"/>
                  <a:ext cx="40320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9" name="Ink 48">
                  <a:extLst>
                    <a:ext uri="{FF2B5EF4-FFF2-40B4-BE49-F238E27FC236}">
                      <a16:creationId xmlns:a16="http://schemas.microsoft.com/office/drawing/2014/main" id="{C0EA2DF5-3F62-4758-98BC-B3FF2DAF9615}"/>
                    </a:ext>
                  </a:extLst>
                </p14:cNvPr>
                <p14:cNvContentPartPr/>
                <p14:nvPr/>
              </p14:nvContentPartPr>
              <p14:xfrm>
                <a:off x="8830155" y="5501145"/>
                <a:ext cx="354960" cy="612720"/>
              </p14:xfrm>
            </p:contentPart>
          </mc:Choice>
          <mc:Fallback xmlns="">
            <p:pic>
              <p:nvPicPr>
                <p:cNvPr id="49" name="Ink 48">
                  <a:extLst>
                    <a:ext uri="{FF2B5EF4-FFF2-40B4-BE49-F238E27FC236}">
                      <a16:creationId xmlns:a16="http://schemas.microsoft.com/office/drawing/2014/main" id="{C0EA2DF5-3F62-4758-98BC-B3FF2DAF9615}"/>
                    </a:ext>
                  </a:extLst>
                </p:cNvPr>
                <p:cNvPicPr/>
                <p:nvPr/>
              </p:nvPicPr>
              <p:blipFill>
                <a:blip r:embed="rId18"/>
                <a:stretch>
                  <a:fillRect/>
                </a:stretch>
              </p:blipFill>
              <p:spPr>
                <a:xfrm>
                  <a:off x="8821155" y="5492505"/>
                  <a:ext cx="372600" cy="630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0" name="Ink 49">
                  <a:extLst>
                    <a:ext uri="{FF2B5EF4-FFF2-40B4-BE49-F238E27FC236}">
                      <a16:creationId xmlns:a16="http://schemas.microsoft.com/office/drawing/2014/main" id="{D85D993C-31B5-4DF8-9795-571A92A8DEDE}"/>
                    </a:ext>
                  </a:extLst>
                </p14:cNvPr>
                <p14:cNvContentPartPr/>
                <p14:nvPr/>
              </p14:nvContentPartPr>
              <p14:xfrm>
                <a:off x="9199515" y="5479545"/>
                <a:ext cx="1805400" cy="431280"/>
              </p14:xfrm>
            </p:contentPart>
          </mc:Choice>
          <mc:Fallback xmlns="">
            <p:pic>
              <p:nvPicPr>
                <p:cNvPr id="50" name="Ink 49">
                  <a:extLst>
                    <a:ext uri="{FF2B5EF4-FFF2-40B4-BE49-F238E27FC236}">
                      <a16:creationId xmlns:a16="http://schemas.microsoft.com/office/drawing/2014/main" id="{D85D993C-31B5-4DF8-9795-571A92A8DEDE}"/>
                    </a:ext>
                  </a:extLst>
                </p:cNvPr>
                <p:cNvPicPr/>
                <p:nvPr/>
              </p:nvPicPr>
              <p:blipFill>
                <a:blip r:embed="rId20"/>
                <a:stretch>
                  <a:fillRect/>
                </a:stretch>
              </p:blipFill>
              <p:spPr>
                <a:xfrm>
                  <a:off x="9190515" y="5470905"/>
                  <a:ext cx="1823040" cy="448920"/>
                </a:xfrm>
                <a:prstGeom prst="rect">
                  <a:avLst/>
                </a:prstGeom>
              </p:spPr>
            </p:pic>
          </mc:Fallback>
        </mc:AlternateContent>
      </p:grpSp>
    </p:spTree>
    <p:extLst>
      <p:ext uri="{BB962C8B-B14F-4D97-AF65-F5344CB8AC3E}">
        <p14:creationId xmlns:p14="http://schemas.microsoft.com/office/powerpoint/2010/main" val="4056716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80353" y="996648"/>
            <a:ext cx="4048184" cy="5397579"/>
          </a:xfrm>
        </p:spPr>
      </p:pic>
      <p:sp>
        <p:nvSpPr>
          <p:cNvPr id="7" name="TextBox 6">
            <a:extLst>
              <a:ext uri="{FF2B5EF4-FFF2-40B4-BE49-F238E27FC236}">
                <a16:creationId xmlns:a16="http://schemas.microsoft.com/office/drawing/2014/main" id="{82D37EFB-668F-45B1-9705-F1B908B79783}"/>
              </a:ext>
            </a:extLst>
          </p:cNvPr>
          <p:cNvSpPr txBox="1"/>
          <p:nvPr/>
        </p:nvSpPr>
        <p:spPr>
          <a:xfrm>
            <a:off x="739036" y="1829240"/>
            <a:ext cx="7177413" cy="2628284"/>
          </a:xfrm>
          <a:prstGeom prst="rect">
            <a:avLst/>
          </a:prstGeom>
          <a:noFill/>
        </p:spPr>
        <p:txBody>
          <a:bodyPr wrap="square" rtlCol="0">
            <a:spAutoFit/>
          </a:bodyPr>
          <a:lstStyle/>
          <a:p>
            <a:pPr>
              <a:lnSpc>
                <a:spcPct val="107000"/>
              </a:lnSpc>
              <a:spcAft>
                <a:spcPts val="800"/>
              </a:spcAft>
            </a:pPr>
            <a:r>
              <a:rPr lang="en-GB" sz="5000" dirty="0">
                <a:effectLst/>
                <a:latin typeface="Calibri" panose="020F0502020204030204" pitchFamily="34" charset="0"/>
                <a:ea typeface="Calibri" panose="020F0502020204030204" pitchFamily="34" charset="0"/>
                <a:cs typeface="Times New Roman" panose="02020603050405020304" pitchFamily="18" charset="0"/>
              </a:rPr>
              <a:t>Phew, that was close!</a:t>
            </a:r>
          </a:p>
          <a:p>
            <a:pPr>
              <a:lnSpc>
                <a:spcPct val="107000"/>
              </a:lnSpc>
              <a:spcAft>
                <a:spcPts val="800"/>
              </a:spcAft>
            </a:pPr>
            <a:r>
              <a:rPr lang="en-GB" sz="5000" dirty="0">
                <a:effectLst/>
                <a:latin typeface="Calibri" panose="020F0502020204030204" pitchFamily="34" charset="0"/>
                <a:ea typeface="Calibri" panose="020F0502020204030204" pitchFamily="34" charset="0"/>
                <a:cs typeface="Times New Roman" panose="02020603050405020304" pitchFamily="18" charset="0"/>
              </a:rPr>
              <a:t>Sorry I had to jet. The Mic Menace is way too scary! </a:t>
            </a:r>
          </a:p>
        </p:txBody>
      </p:sp>
      <p:sp>
        <p:nvSpPr>
          <p:cNvPr id="4" name="TextBox 3">
            <a:extLst>
              <a:ext uri="{FF2B5EF4-FFF2-40B4-BE49-F238E27FC236}">
                <a16:creationId xmlns:a16="http://schemas.microsoft.com/office/drawing/2014/main" id="{8DD50F21-4FCF-41F7-9BE3-5DEE9A3B9779}"/>
              </a:ext>
            </a:extLst>
          </p:cNvPr>
          <p:cNvSpPr txBox="1"/>
          <p:nvPr/>
        </p:nvSpPr>
        <p:spPr>
          <a:xfrm>
            <a:off x="463463" y="5028760"/>
            <a:ext cx="7177413" cy="879087"/>
          </a:xfrm>
          <a:prstGeom prst="rect">
            <a:avLst/>
          </a:prstGeom>
          <a:noFill/>
        </p:spPr>
        <p:txBody>
          <a:bodyPr wrap="square" rtlCol="0">
            <a:spAutoFit/>
          </a:bodyPr>
          <a:lstStyle/>
          <a:p>
            <a:pPr algn="ctr">
              <a:lnSpc>
                <a:spcPct val="107000"/>
              </a:lnSpc>
              <a:spcAft>
                <a:spcPts val="800"/>
              </a:spcAft>
            </a:pPr>
            <a:r>
              <a:rPr lang="en-GB" sz="5000" dirty="0">
                <a:latin typeface="Calibri" panose="020F0502020204030204" pitchFamily="34" charset="0"/>
                <a:ea typeface="Calibri" panose="020F0502020204030204" pitchFamily="34" charset="0"/>
                <a:cs typeface="Times New Roman" panose="02020603050405020304" pitchFamily="18" charset="0"/>
              </a:rPr>
              <a:t>Where was I…</a:t>
            </a:r>
            <a:endParaRPr lang="en-GB" sz="5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2" descr="Sound Vector Icon - Logowik.com">
            <a:extLst>
              <a:ext uri="{FF2B5EF4-FFF2-40B4-BE49-F238E27FC236}">
                <a16:creationId xmlns:a16="http://schemas.microsoft.com/office/drawing/2014/main" id="{0CCB8E1D-678A-4BA1-BF47-70D8DD862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19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CA0372E7-CB51-4D93-9409-CDB44E0B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687" y="4126879"/>
            <a:ext cx="1937291" cy="2583054"/>
          </a:xfrm>
          <a:prstGeom prst="rect">
            <a:avLst/>
          </a:prstGeom>
        </p:spPr>
      </p:pic>
      <p:pic>
        <p:nvPicPr>
          <p:cNvPr id="5" name="Picture 2" descr="Sound Vector Icon - Logowik.com">
            <a:extLst>
              <a:ext uri="{FF2B5EF4-FFF2-40B4-BE49-F238E27FC236}">
                <a16:creationId xmlns:a16="http://schemas.microsoft.com/office/drawing/2014/main" id="{2F64C0E0-B87F-4B95-BBA4-27428C27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FEB2F5-B69F-4311-990B-0972EBA7808F}"/>
              </a:ext>
            </a:extLst>
          </p:cNvPr>
          <p:cNvSpPr txBox="1"/>
          <p:nvPr/>
        </p:nvSpPr>
        <p:spPr>
          <a:xfrm>
            <a:off x="3328987" y="935799"/>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7" name="Picture 6">
            <a:extLst>
              <a:ext uri="{FF2B5EF4-FFF2-40B4-BE49-F238E27FC236}">
                <a16:creationId xmlns:a16="http://schemas.microsoft.com/office/drawing/2014/main" id="{F49AA21E-BD0C-42DE-BBD9-81220CE8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45" y="2442487"/>
            <a:ext cx="6853237" cy="1387174"/>
          </a:xfrm>
          <a:prstGeom prst="rect">
            <a:avLst/>
          </a:prstGeom>
        </p:spPr>
      </p:pic>
      <p:sp>
        <p:nvSpPr>
          <p:cNvPr id="8" name="Rectangle 7">
            <a:extLst>
              <a:ext uri="{FF2B5EF4-FFF2-40B4-BE49-F238E27FC236}">
                <a16:creationId xmlns:a16="http://schemas.microsoft.com/office/drawing/2014/main" id="{BD3FE679-CA09-4022-AB3F-7E8E5DEA80DA}"/>
              </a:ext>
            </a:extLst>
          </p:cNvPr>
          <p:cNvSpPr/>
          <p:nvPr/>
        </p:nvSpPr>
        <p:spPr>
          <a:xfrm>
            <a:off x="2720888" y="745299"/>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F238BB-EE43-4D1F-9369-FA457651D03B}"/>
              </a:ext>
            </a:extLst>
          </p:cNvPr>
          <p:cNvSpPr txBox="1"/>
          <p:nvPr/>
        </p:nvSpPr>
        <p:spPr>
          <a:xfrm>
            <a:off x="7566325" y="4795158"/>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Slide the cursor to show how you currently feel. </a:t>
            </a:r>
          </a:p>
        </p:txBody>
      </p:sp>
    </p:spTree>
    <p:extLst>
      <p:ext uri="{BB962C8B-B14F-4D97-AF65-F5344CB8AC3E}">
        <p14:creationId xmlns:p14="http://schemas.microsoft.com/office/powerpoint/2010/main" val="192832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650896" y="255007"/>
            <a:ext cx="7177413" cy="1225464"/>
          </a:xfrm>
          <a:prstGeom prst="rect">
            <a:avLst/>
          </a:prstGeom>
          <a:noFill/>
        </p:spPr>
        <p:txBody>
          <a:bodyPr wrap="square" rtlCol="0">
            <a:spAutoFit/>
          </a:bodyPr>
          <a:lstStyle/>
          <a:p>
            <a:pPr algn="ctr">
              <a:lnSpc>
                <a:spcPct val="107000"/>
              </a:lnSpc>
              <a:spcAft>
                <a:spcPts val="800"/>
              </a:spcAft>
            </a:pPr>
            <a:r>
              <a:rPr lang="en-GB" sz="3200" dirty="0"/>
              <a:t>Well done!</a:t>
            </a:r>
          </a:p>
          <a:p>
            <a:pPr algn="ctr">
              <a:lnSpc>
                <a:spcPct val="107000"/>
              </a:lnSpc>
              <a:spcAft>
                <a:spcPts val="800"/>
              </a:spcAft>
            </a:pPr>
            <a:r>
              <a:rPr lang="en-GB" sz="3200" dirty="0">
                <a:latin typeface="Calibri" panose="020F0502020204030204" pitchFamily="34" charset="0"/>
                <a:ea typeface="Calibri" panose="020F0502020204030204" pitchFamily="34" charset="0"/>
                <a:cs typeface="Times New Roman" panose="02020603050405020304" pitchFamily="18" charset="0"/>
              </a:rPr>
              <a:t>You have just obtained a Mystic Mic!</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189D3D96-BDEF-408B-BC70-78B09B4B7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192" y="2031300"/>
            <a:ext cx="3514495" cy="4685993"/>
          </a:xfrm>
          <a:prstGeom prst="rect">
            <a:avLst/>
          </a:prstGeom>
        </p:spPr>
      </p:pic>
    </p:spTree>
    <p:extLst>
      <p:ext uri="{BB962C8B-B14F-4D97-AF65-F5344CB8AC3E}">
        <p14:creationId xmlns:p14="http://schemas.microsoft.com/office/powerpoint/2010/main" val="250977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anim calcmode="lin" valueType="num">
                                      <p:cBhvr>
                                        <p:cTn id="15" dur="2000" fill="hold"/>
                                        <p:tgtEl>
                                          <p:spTgt spid="8"/>
                                        </p:tgtEl>
                                        <p:attrNameLst>
                                          <p:attrName>ppt_w</p:attrName>
                                        </p:attrNameLst>
                                      </p:cBhvr>
                                      <p:tavLst>
                                        <p:tav tm="0" fmla="#ppt_w*sin(2.5*pi*$)">
                                          <p:val>
                                            <p:fltVal val="0"/>
                                          </p:val>
                                        </p:tav>
                                        <p:tav tm="100000">
                                          <p:val>
                                            <p:fltVal val="1"/>
                                          </p:val>
                                        </p:tav>
                                      </p:tavLst>
                                    </p:anim>
                                    <p:anim calcmode="lin" valueType="num">
                                      <p:cBhvr>
                                        <p:cTn id="16"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456081" y="3106538"/>
            <a:ext cx="1095172" cy="1169551"/>
          </a:xfrm>
          <a:prstGeom prst="rect">
            <a:avLst/>
          </a:prstGeom>
          <a:noFill/>
        </p:spPr>
        <p:txBody>
          <a:bodyPr wrap="none" rtlCol="0">
            <a:spAutoFit/>
          </a:bodyPr>
          <a:lstStyle/>
          <a:p>
            <a:r>
              <a:rPr lang="en-GB" sz="7000" dirty="0"/>
              <a:t>13</a:t>
            </a:r>
          </a:p>
        </p:txBody>
      </p:sp>
    </p:spTree>
    <p:extLst>
      <p:ext uri="{BB962C8B-B14F-4D97-AF65-F5344CB8AC3E}">
        <p14:creationId xmlns:p14="http://schemas.microsoft.com/office/powerpoint/2010/main" val="218583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769" y="371513"/>
            <a:ext cx="4586231" cy="6114974"/>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1598997" y="546172"/>
            <a:ext cx="6169089" cy="1169551"/>
          </a:xfrm>
          <a:prstGeom prst="rect">
            <a:avLst/>
          </a:prstGeom>
          <a:noFill/>
        </p:spPr>
        <p:txBody>
          <a:bodyPr wrap="square" rtlCol="0">
            <a:spAutoFit/>
          </a:bodyPr>
          <a:lstStyle/>
          <a:p>
            <a:pPr algn="ctr"/>
            <a:r>
              <a:rPr lang="en-GB" sz="3500" dirty="0"/>
              <a:t>Pick an emotion to write a rap about.</a:t>
            </a:r>
          </a:p>
        </p:txBody>
      </p:sp>
      <p:sp>
        <p:nvSpPr>
          <p:cNvPr id="2" name="TextBox 1">
            <a:extLst>
              <a:ext uri="{FF2B5EF4-FFF2-40B4-BE49-F238E27FC236}">
                <a16:creationId xmlns:a16="http://schemas.microsoft.com/office/drawing/2014/main" id="{3644BAB8-8846-46E9-B2F0-C3F56EC077A9}"/>
              </a:ext>
            </a:extLst>
          </p:cNvPr>
          <p:cNvSpPr txBox="1"/>
          <p:nvPr/>
        </p:nvSpPr>
        <p:spPr>
          <a:xfrm>
            <a:off x="3888663" y="2226366"/>
            <a:ext cx="1858265" cy="3554819"/>
          </a:xfrm>
          <a:prstGeom prst="rect">
            <a:avLst/>
          </a:prstGeom>
          <a:noFill/>
        </p:spPr>
        <p:txBody>
          <a:bodyPr wrap="none" rtlCol="0">
            <a:spAutoFit/>
          </a:bodyPr>
          <a:lstStyle/>
          <a:p>
            <a:pPr algn="ctr"/>
            <a:r>
              <a:rPr lang="en-GB" sz="4500" dirty="0">
                <a:solidFill>
                  <a:srgbClr val="00B050"/>
                </a:solidFill>
              </a:rPr>
              <a:t>Happy</a:t>
            </a:r>
            <a:r>
              <a:rPr lang="en-GB" sz="4500" dirty="0"/>
              <a:t> </a:t>
            </a:r>
          </a:p>
          <a:p>
            <a:pPr algn="ctr"/>
            <a:r>
              <a:rPr lang="en-GB" sz="4500" dirty="0">
                <a:solidFill>
                  <a:srgbClr val="00B050"/>
                </a:solidFill>
              </a:rPr>
              <a:t>Proud</a:t>
            </a:r>
          </a:p>
          <a:p>
            <a:pPr algn="ctr"/>
            <a:r>
              <a:rPr lang="en-GB" sz="4500" dirty="0">
                <a:solidFill>
                  <a:srgbClr val="00B050"/>
                </a:solidFill>
              </a:rPr>
              <a:t>Sad</a:t>
            </a:r>
            <a:r>
              <a:rPr lang="en-GB" sz="4500" dirty="0"/>
              <a:t> </a:t>
            </a:r>
          </a:p>
          <a:p>
            <a:pPr algn="ctr"/>
            <a:r>
              <a:rPr lang="en-GB" sz="4500" dirty="0"/>
              <a:t>Excited</a:t>
            </a:r>
          </a:p>
          <a:p>
            <a:pPr algn="ctr"/>
            <a:r>
              <a:rPr lang="en-GB" sz="4500" dirty="0"/>
              <a:t>Angry</a:t>
            </a:r>
          </a:p>
        </p:txBody>
      </p:sp>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7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388FB-9762-4D94-9216-11450D4636C9}"/>
              </a:ext>
            </a:extLst>
          </p:cNvPr>
          <p:cNvSpPr>
            <a:spLocks noGrp="1"/>
          </p:cNvSpPr>
          <p:nvPr>
            <p:ph type="title"/>
          </p:nvPr>
        </p:nvSpPr>
        <p:spPr>
          <a:xfrm>
            <a:off x="1076325" y="2546350"/>
            <a:ext cx="5353050" cy="1325563"/>
          </a:xfrm>
        </p:spPr>
        <p:txBody>
          <a:bodyPr/>
          <a:lstStyle/>
          <a:p>
            <a:r>
              <a:rPr lang="en-GB" dirty="0"/>
              <a:t>Let’s up the challenge</a:t>
            </a:r>
          </a:p>
        </p:txBody>
      </p:sp>
      <p:pic>
        <p:nvPicPr>
          <p:cNvPr id="4" name="Content Placeholder 4" descr="A person in a garment&#10;&#10;Description automatically generated with low confidence">
            <a:extLst>
              <a:ext uri="{FF2B5EF4-FFF2-40B4-BE49-F238E27FC236}">
                <a16:creationId xmlns:a16="http://schemas.microsoft.com/office/drawing/2014/main" id="{B3257AC5-EB12-4840-9826-A8D3D6D45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5744" y="371513"/>
            <a:ext cx="4586231" cy="6114974"/>
          </a:xfrm>
          <a:prstGeom prst="rect">
            <a:avLst/>
          </a:prstGeom>
        </p:spPr>
      </p:pic>
    </p:spTree>
    <p:extLst>
      <p:ext uri="{BB962C8B-B14F-4D97-AF65-F5344CB8AC3E}">
        <p14:creationId xmlns:p14="http://schemas.microsoft.com/office/powerpoint/2010/main" val="413738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13/50 </a:t>
            </a:r>
          </a:p>
          <a:p>
            <a:r>
              <a:rPr lang="en-GB" dirty="0"/>
              <a:t>Mystic Mics</a:t>
            </a:r>
          </a:p>
        </p:txBody>
      </p:sp>
      <p:sp>
        <p:nvSpPr>
          <p:cNvPr id="8" name="TextBox 7">
            <a:extLst>
              <a:ext uri="{FF2B5EF4-FFF2-40B4-BE49-F238E27FC236}">
                <a16:creationId xmlns:a16="http://schemas.microsoft.com/office/drawing/2014/main" id="{11DD36CA-F1C5-4EA6-988B-E7FFB2CA16DC}"/>
              </a:ext>
            </a:extLst>
          </p:cNvPr>
          <p:cNvSpPr txBox="1"/>
          <p:nvPr/>
        </p:nvSpPr>
        <p:spPr>
          <a:xfrm>
            <a:off x="4137247" y="657919"/>
            <a:ext cx="4035419" cy="861774"/>
          </a:xfrm>
          <a:prstGeom prst="rect">
            <a:avLst/>
          </a:prstGeom>
          <a:noFill/>
        </p:spPr>
        <p:txBody>
          <a:bodyPr wrap="square" rtlCol="0">
            <a:spAutoFit/>
          </a:bodyPr>
          <a:lstStyle/>
          <a:p>
            <a:pPr algn="ctr"/>
            <a:r>
              <a:rPr lang="en-GB" sz="5000" dirty="0"/>
              <a:t>Excited</a:t>
            </a:r>
          </a:p>
        </p:txBody>
      </p:sp>
      <p:sp>
        <p:nvSpPr>
          <p:cNvPr id="29" name="Rectangle 28">
            <a:extLst>
              <a:ext uri="{FF2B5EF4-FFF2-40B4-BE49-F238E27FC236}">
                <a16:creationId xmlns:a16="http://schemas.microsoft.com/office/drawing/2014/main" id="{E3E2E6B8-B42E-47B7-BA33-D46131C4A579}"/>
              </a:ext>
            </a:extLst>
          </p:cNvPr>
          <p:cNvSpPr/>
          <p:nvPr/>
        </p:nvSpPr>
        <p:spPr>
          <a:xfrm>
            <a:off x="9924902" y="5772384"/>
            <a:ext cx="1842581"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5D1C83F5-9C3E-4858-9BD3-A589A0E4F1A5}"/>
              </a:ext>
            </a:extLst>
          </p:cNvPr>
          <p:cNvSpPr txBox="1"/>
          <p:nvPr/>
        </p:nvSpPr>
        <p:spPr>
          <a:xfrm>
            <a:off x="10152983" y="5772383"/>
            <a:ext cx="1438986" cy="477054"/>
          </a:xfrm>
          <a:prstGeom prst="rect">
            <a:avLst/>
          </a:prstGeom>
          <a:noFill/>
        </p:spPr>
        <p:txBody>
          <a:bodyPr wrap="square" rtlCol="0">
            <a:spAutoFit/>
          </a:bodyPr>
          <a:lstStyle/>
          <a:p>
            <a:r>
              <a:rPr lang="en-GB" sz="2500" dirty="0"/>
              <a:t>delighted</a:t>
            </a:r>
          </a:p>
        </p:txBody>
      </p:sp>
      <p:sp>
        <p:nvSpPr>
          <p:cNvPr id="41" name="Rectangle 40">
            <a:extLst>
              <a:ext uri="{FF2B5EF4-FFF2-40B4-BE49-F238E27FC236}">
                <a16:creationId xmlns:a16="http://schemas.microsoft.com/office/drawing/2014/main" id="{5C994573-7CE9-4C79-91E7-88A370362AFE}"/>
              </a:ext>
            </a:extLst>
          </p:cNvPr>
          <p:cNvSpPr/>
          <p:nvPr/>
        </p:nvSpPr>
        <p:spPr>
          <a:xfrm>
            <a:off x="5211982" y="5806686"/>
            <a:ext cx="1263200"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470801B0-21C4-449F-9F9E-9E8F4E30C7A3}"/>
              </a:ext>
            </a:extLst>
          </p:cNvPr>
          <p:cNvSpPr txBox="1"/>
          <p:nvPr/>
        </p:nvSpPr>
        <p:spPr>
          <a:xfrm>
            <a:off x="5306010" y="5806683"/>
            <a:ext cx="1364880" cy="477054"/>
          </a:xfrm>
          <a:prstGeom prst="rect">
            <a:avLst/>
          </a:prstGeom>
          <a:noFill/>
        </p:spPr>
        <p:txBody>
          <a:bodyPr wrap="square" rtlCol="0">
            <a:spAutoFit/>
          </a:bodyPr>
          <a:lstStyle/>
          <a:p>
            <a:r>
              <a:rPr lang="en-GB" sz="2500" dirty="0"/>
              <a:t>Excited</a:t>
            </a:r>
          </a:p>
        </p:txBody>
      </p:sp>
      <p:sp>
        <p:nvSpPr>
          <p:cNvPr id="51" name="Rectangle 50">
            <a:extLst>
              <a:ext uri="{FF2B5EF4-FFF2-40B4-BE49-F238E27FC236}">
                <a16:creationId xmlns:a16="http://schemas.microsoft.com/office/drawing/2014/main" id="{381F8D29-94A1-4941-8211-852C62C8FE69}"/>
              </a:ext>
            </a:extLst>
          </p:cNvPr>
          <p:cNvSpPr/>
          <p:nvPr/>
        </p:nvSpPr>
        <p:spPr>
          <a:xfrm>
            <a:off x="8409480" y="5806683"/>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extBox 51">
            <a:extLst>
              <a:ext uri="{FF2B5EF4-FFF2-40B4-BE49-F238E27FC236}">
                <a16:creationId xmlns:a16="http://schemas.microsoft.com/office/drawing/2014/main" id="{7217FCEB-2711-4C3D-913B-349B0DE1FC8D}"/>
              </a:ext>
            </a:extLst>
          </p:cNvPr>
          <p:cNvSpPr txBox="1"/>
          <p:nvPr/>
        </p:nvSpPr>
        <p:spPr>
          <a:xfrm>
            <a:off x="8639837" y="5806683"/>
            <a:ext cx="726609" cy="477054"/>
          </a:xfrm>
          <a:prstGeom prst="rect">
            <a:avLst/>
          </a:prstGeom>
          <a:noFill/>
        </p:spPr>
        <p:txBody>
          <a:bodyPr wrap="none" rtlCol="0">
            <a:spAutoFit/>
          </a:bodyPr>
          <a:lstStyle/>
          <a:p>
            <a:r>
              <a:rPr lang="en-GB" sz="2500" dirty="0"/>
              <a:t>face</a:t>
            </a:r>
          </a:p>
        </p:txBody>
      </p:sp>
      <p:sp>
        <p:nvSpPr>
          <p:cNvPr id="66" name="Rectangle 65">
            <a:extLst>
              <a:ext uri="{FF2B5EF4-FFF2-40B4-BE49-F238E27FC236}">
                <a16:creationId xmlns:a16="http://schemas.microsoft.com/office/drawing/2014/main" id="{E6F0FD99-E4B3-46DB-9C82-60DC2AEF3E14}"/>
              </a:ext>
            </a:extLst>
          </p:cNvPr>
          <p:cNvSpPr/>
          <p:nvPr/>
        </p:nvSpPr>
        <p:spPr>
          <a:xfrm>
            <a:off x="6856982" y="5789601"/>
            <a:ext cx="1226091"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79EB1F63-C195-450A-9322-5044359512CD}"/>
              </a:ext>
            </a:extLst>
          </p:cNvPr>
          <p:cNvSpPr txBox="1"/>
          <p:nvPr/>
        </p:nvSpPr>
        <p:spPr>
          <a:xfrm>
            <a:off x="6958663" y="5789601"/>
            <a:ext cx="740716" cy="477054"/>
          </a:xfrm>
          <a:prstGeom prst="rect">
            <a:avLst/>
          </a:prstGeom>
          <a:noFill/>
        </p:spPr>
        <p:txBody>
          <a:bodyPr wrap="none" rtlCol="0">
            <a:spAutoFit/>
          </a:bodyPr>
          <a:lstStyle/>
          <a:p>
            <a:r>
              <a:rPr lang="en-GB" sz="2500" dirty="0"/>
              <a:t>race</a:t>
            </a:r>
          </a:p>
        </p:txBody>
      </p:sp>
      <p:sp>
        <p:nvSpPr>
          <p:cNvPr id="43" name="TextBox 42">
            <a:extLst>
              <a:ext uri="{FF2B5EF4-FFF2-40B4-BE49-F238E27FC236}">
                <a16:creationId xmlns:a16="http://schemas.microsoft.com/office/drawing/2014/main" id="{27002571-4959-4F94-B09A-AEA0F8641719}"/>
              </a:ext>
            </a:extLst>
          </p:cNvPr>
          <p:cNvSpPr txBox="1"/>
          <p:nvPr/>
        </p:nvSpPr>
        <p:spPr>
          <a:xfrm>
            <a:off x="286639" y="2471022"/>
            <a:ext cx="8827916" cy="1692771"/>
          </a:xfrm>
          <a:prstGeom prst="rect">
            <a:avLst/>
          </a:prstGeom>
          <a:noFill/>
        </p:spPr>
        <p:txBody>
          <a:bodyPr wrap="square">
            <a:spAutoFit/>
          </a:bodyPr>
          <a:lstStyle/>
          <a:p>
            <a:r>
              <a:rPr lang="en-GB" sz="2600" dirty="0"/>
              <a:t>When I go to my friend’s house I feel really _________</a:t>
            </a:r>
          </a:p>
          <a:p>
            <a:r>
              <a:rPr lang="en-GB" sz="2600" dirty="0"/>
              <a:t>Every time we meet, I feel really ___________</a:t>
            </a:r>
          </a:p>
          <a:p>
            <a:r>
              <a:rPr lang="en-GB" sz="2600" dirty="0"/>
              <a:t>When we play our games, he always makes a funny __________</a:t>
            </a:r>
          </a:p>
          <a:p>
            <a:r>
              <a:rPr lang="en-GB" sz="2600" dirty="0">
                <a:solidFill>
                  <a:srgbClr val="0000FF"/>
                </a:solidFill>
              </a:rPr>
              <a:t>I put my shoes on, do my lace and we __________</a:t>
            </a:r>
          </a:p>
        </p:txBody>
      </p:sp>
      <p:pic>
        <p:nvPicPr>
          <p:cNvPr id="17" name="Picture 16" descr="Excited Cartoon Boy Clip Art Image - ClipSafari">
            <a:extLst>
              <a:ext uri="{FF2B5EF4-FFF2-40B4-BE49-F238E27FC236}">
                <a16:creationId xmlns:a16="http://schemas.microsoft.com/office/drawing/2014/main" id="{CBEA393E-1A4D-4BD1-936F-18809DEC4E2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40438" y="1833733"/>
            <a:ext cx="2625090" cy="3151505"/>
          </a:xfrm>
          <a:prstGeom prst="rect">
            <a:avLst/>
          </a:prstGeom>
          <a:noFill/>
          <a:ln>
            <a:noFill/>
          </a:ln>
        </p:spPr>
      </p:pic>
    </p:spTree>
    <p:extLst>
      <p:ext uri="{BB962C8B-B14F-4D97-AF65-F5344CB8AC3E}">
        <p14:creationId xmlns:p14="http://schemas.microsoft.com/office/powerpoint/2010/main" val="67671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1000"/>
                                        <p:tgtEl>
                                          <p:spTgt spid="41"/>
                                        </p:tgtEl>
                                      </p:cBhvr>
                                    </p:animEffect>
                                    <p:anim calcmode="lin" valueType="num">
                                      <p:cBhvr>
                                        <p:cTn id="30" dur="1000" fill="hold"/>
                                        <p:tgtEl>
                                          <p:spTgt spid="41"/>
                                        </p:tgtEl>
                                        <p:attrNameLst>
                                          <p:attrName>ppt_x</p:attrName>
                                        </p:attrNameLst>
                                      </p:cBhvr>
                                      <p:tavLst>
                                        <p:tav tm="0">
                                          <p:val>
                                            <p:strVal val="#ppt_x"/>
                                          </p:val>
                                        </p:tav>
                                        <p:tav tm="100000">
                                          <p:val>
                                            <p:strVal val="#ppt_x"/>
                                          </p:val>
                                        </p:tav>
                                      </p:tavLst>
                                    </p:anim>
                                    <p:anim calcmode="lin" valueType="num">
                                      <p:cBhvr>
                                        <p:cTn id="31" dur="1000" fill="hold"/>
                                        <p:tgtEl>
                                          <p:spTgt spid="4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1000"/>
                                        <p:tgtEl>
                                          <p:spTgt spid="42"/>
                                        </p:tgtEl>
                                      </p:cBhvr>
                                    </p:animEffect>
                                    <p:anim calcmode="lin" valueType="num">
                                      <p:cBhvr>
                                        <p:cTn id="35" dur="1000" fill="hold"/>
                                        <p:tgtEl>
                                          <p:spTgt spid="42"/>
                                        </p:tgtEl>
                                        <p:attrNameLst>
                                          <p:attrName>ppt_x</p:attrName>
                                        </p:attrNameLst>
                                      </p:cBhvr>
                                      <p:tavLst>
                                        <p:tav tm="0">
                                          <p:val>
                                            <p:strVal val="#ppt_x"/>
                                          </p:val>
                                        </p:tav>
                                        <p:tav tm="100000">
                                          <p:val>
                                            <p:strVal val="#ppt_x"/>
                                          </p:val>
                                        </p:tav>
                                      </p:tavLst>
                                    </p:anim>
                                    <p:anim calcmode="lin" valueType="num">
                                      <p:cBhvr>
                                        <p:cTn id="36" dur="1000" fill="hold"/>
                                        <p:tgtEl>
                                          <p:spTgt spid="4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1000"/>
                                        <p:tgtEl>
                                          <p:spTgt spid="51"/>
                                        </p:tgtEl>
                                      </p:cBhvr>
                                    </p:animEffect>
                                    <p:anim calcmode="lin" valueType="num">
                                      <p:cBhvr>
                                        <p:cTn id="40" dur="1000" fill="hold"/>
                                        <p:tgtEl>
                                          <p:spTgt spid="51"/>
                                        </p:tgtEl>
                                        <p:attrNameLst>
                                          <p:attrName>ppt_x</p:attrName>
                                        </p:attrNameLst>
                                      </p:cBhvr>
                                      <p:tavLst>
                                        <p:tav tm="0">
                                          <p:val>
                                            <p:strVal val="#ppt_x"/>
                                          </p:val>
                                        </p:tav>
                                        <p:tav tm="100000">
                                          <p:val>
                                            <p:strVal val="#ppt_x"/>
                                          </p:val>
                                        </p:tav>
                                      </p:tavLst>
                                    </p:anim>
                                    <p:anim calcmode="lin" valueType="num">
                                      <p:cBhvr>
                                        <p:cTn id="41" dur="1000" fill="hold"/>
                                        <p:tgtEl>
                                          <p:spTgt spid="5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1000"/>
                                        <p:tgtEl>
                                          <p:spTgt spid="52"/>
                                        </p:tgtEl>
                                      </p:cBhvr>
                                    </p:animEffect>
                                    <p:anim calcmode="lin" valueType="num">
                                      <p:cBhvr>
                                        <p:cTn id="45" dur="1000" fill="hold"/>
                                        <p:tgtEl>
                                          <p:spTgt spid="52"/>
                                        </p:tgtEl>
                                        <p:attrNameLst>
                                          <p:attrName>ppt_x</p:attrName>
                                        </p:attrNameLst>
                                      </p:cBhvr>
                                      <p:tavLst>
                                        <p:tav tm="0">
                                          <p:val>
                                            <p:strVal val="#ppt_x"/>
                                          </p:val>
                                        </p:tav>
                                        <p:tav tm="100000">
                                          <p:val>
                                            <p:strVal val="#ppt_x"/>
                                          </p:val>
                                        </p:tav>
                                      </p:tavLst>
                                    </p:anim>
                                    <p:anim calcmode="lin" valueType="num">
                                      <p:cBhvr>
                                        <p:cTn id="46" dur="1000" fill="hold"/>
                                        <p:tgtEl>
                                          <p:spTgt spid="5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1000"/>
                                        <p:tgtEl>
                                          <p:spTgt spid="66"/>
                                        </p:tgtEl>
                                      </p:cBhvr>
                                    </p:animEffect>
                                    <p:anim calcmode="lin" valueType="num">
                                      <p:cBhvr>
                                        <p:cTn id="50" dur="1000" fill="hold"/>
                                        <p:tgtEl>
                                          <p:spTgt spid="66"/>
                                        </p:tgtEl>
                                        <p:attrNameLst>
                                          <p:attrName>ppt_x</p:attrName>
                                        </p:attrNameLst>
                                      </p:cBhvr>
                                      <p:tavLst>
                                        <p:tav tm="0">
                                          <p:val>
                                            <p:strVal val="#ppt_x"/>
                                          </p:val>
                                        </p:tav>
                                        <p:tav tm="100000">
                                          <p:val>
                                            <p:strVal val="#ppt_x"/>
                                          </p:val>
                                        </p:tav>
                                      </p:tavLst>
                                    </p:anim>
                                    <p:anim calcmode="lin" valueType="num">
                                      <p:cBhvr>
                                        <p:cTn id="51" dur="1000" fill="hold"/>
                                        <p:tgtEl>
                                          <p:spTgt spid="6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fade">
                                      <p:cBhvr>
                                        <p:cTn id="54" dur="1000"/>
                                        <p:tgtEl>
                                          <p:spTgt spid="67"/>
                                        </p:tgtEl>
                                      </p:cBhvr>
                                    </p:animEffect>
                                    <p:anim calcmode="lin" valueType="num">
                                      <p:cBhvr>
                                        <p:cTn id="55" dur="1000" fill="hold"/>
                                        <p:tgtEl>
                                          <p:spTgt spid="67"/>
                                        </p:tgtEl>
                                        <p:attrNameLst>
                                          <p:attrName>ppt_x</p:attrName>
                                        </p:attrNameLst>
                                      </p:cBhvr>
                                      <p:tavLst>
                                        <p:tav tm="0">
                                          <p:val>
                                            <p:strVal val="#ppt_x"/>
                                          </p:val>
                                        </p:tav>
                                        <p:tav tm="100000">
                                          <p:val>
                                            <p:strVal val="#ppt_x"/>
                                          </p:val>
                                        </p:tav>
                                      </p:tavLst>
                                    </p:anim>
                                    <p:anim calcmode="lin" valueType="num">
                                      <p:cBhvr>
                                        <p:cTn id="56"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9" grpId="0" animBg="1"/>
      <p:bldP spid="30" grpId="0"/>
      <p:bldP spid="41" grpId="0" animBg="1"/>
      <p:bldP spid="42" grpId="0"/>
      <p:bldP spid="51" grpId="0" animBg="1"/>
      <p:bldP spid="52" grpId="0"/>
      <p:bldP spid="66" grpId="0" animBg="1"/>
      <p:bldP spid="67" grpId="0"/>
      <p:bldP spid="43" grpId="0"/>
    </p:bldLst>
  </p:timing>
  <p:extLst>
    <p:ext uri="{6950BFC3-D8DA-4A85-94F7-54DA5524770B}">
      <p188:commentRel xmlns:p188="http://schemas.microsoft.com/office/powerpoint/2018/8/main" r:id="rId2"/>
    </p:ext>
  </p:extLs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13/50 </a:t>
            </a:r>
          </a:p>
          <a:p>
            <a:r>
              <a:rPr lang="en-GB" dirty="0"/>
              <a:t>Mystic Mics</a:t>
            </a:r>
          </a:p>
        </p:txBody>
      </p:sp>
      <p:sp>
        <p:nvSpPr>
          <p:cNvPr id="8" name="TextBox 7">
            <a:extLst>
              <a:ext uri="{FF2B5EF4-FFF2-40B4-BE49-F238E27FC236}">
                <a16:creationId xmlns:a16="http://schemas.microsoft.com/office/drawing/2014/main" id="{11DD36CA-F1C5-4EA6-988B-E7FFB2CA16DC}"/>
              </a:ext>
            </a:extLst>
          </p:cNvPr>
          <p:cNvSpPr txBox="1"/>
          <p:nvPr/>
        </p:nvSpPr>
        <p:spPr>
          <a:xfrm>
            <a:off x="4137247" y="657919"/>
            <a:ext cx="4035419" cy="861774"/>
          </a:xfrm>
          <a:prstGeom prst="rect">
            <a:avLst/>
          </a:prstGeom>
          <a:noFill/>
        </p:spPr>
        <p:txBody>
          <a:bodyPr wrap="square" rtlCol="0">
            <a:spAutoFit/>
          </a:bodyPr>
          <a:lstStyle/>
          <a:p>
            <a:pPr algn="ctr"/>
            <a:r>
              <a:rPr lang="en-GB" sz="5000" dirty="0"/>
              <a:t>Excited</a:t>
            </a:r>
          </a:p>
        </p:txBody>
      </p:sp>
      <p:sp>
        <p:nvSpPr>
          <p:cNvPr id="43" name="TextBox 42">
            <a:extLst>
              <a:ext uri="{FF2B5EF4-FFF2-40B4-BE49-F238E27FC236}">
                <a16:creationId xmlns:a16="http://schemas.microsoft.com/office/drawing/2014/main" id="{27002571-4959-4F94-B09A-AEA0F8641719}"/>
              </a:ext>
            </a:extLst>
          </p:cNvPr>
          <p:cNvSpPr txBox="1"/>
          <p:nvPr/>
        </p:nvSpPr>
        <p:spPr>
          <a:xfrm>
            <a:off x="286639" y="2471022"/>
            <a:ext cx="8827916" cy="1692771"/>
          </a:xfrm>
          <a:prstGeom prst="rect">
            <a:avLst/>
          </a:prstGeom>
          <a:noFill/>
        </p:spPr>
        <p:txBody>
          <a:bodyPr wrap="square">
            <a:spAutoFit/>
          </a:bodyPr>
          <a:lstStyle/>
          <a:p>
            <a:r>
              <a:rPr lang="en-GB" sz="2600" dirty="0"/>
              <a:t>When I go to my friend’s house I feel really excited</a:t>
            </a:r>
          </a:p>
          <a:p>
            <a:r>
              <a:rPr lang="en-GB" sz="2600" dirty="0"/>
              <a:t>Every time we meet, I feel really delighted</a:t>
            </a:r>
          </a:p>
          <a:p>
            <a:r>
              <a:rPr lang="en-GB" sz="2600" dirty="0"/>
              <a:t>When we play our games, he always makes a funny face</a:t>
            </a:r>
          </a:p>
          <a:p>
            <a:r>
              <a:rPr lang="en-GB" sz="2600" dirty="0">
                <a:solidFill>
                  <a:srgbClr val="0000FF"/>
                </a:solidFill>
              </a:rPr>
              <a:t>I put my shoes on, do my lace and we race</a:t>
            </a:r>
          </a:p>
        </p:txBody>
      </p:sp>
      <p:sp>
        <p:nvSpPr>
          <p:cNvPr id="2" name="Arrow: Bent-Up 1">
            <a:extLst>
              <a:ext uri="{FF2B5EF4-FFF2-40B4-BE49-F238E27FC236}">
                <a16:creationId xmlns:a16="http://schemas.microsoft.com/office/drawing/2014/main" id="{D3F71D6B-709C-4B77-991F-7E7FF733A32E}"/>
              </a:ext>
            </a:extLst>
          </p:cNvPr>
          <p:cNvSpPr/>
          <p:nvPr/>
        </p:nvSpPr>
        <p:spPr>
          <a:xfrm flipH="1">
            <a:off x="2520171" y="4345681"/>
            <a:ext cx="3634785" cy="174385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BC9A38DA-3D6E-47EC-9FF3-8172F47C1561}"/>
              </a:ext>
            </a:extLst>
          </p:cNvPr>
          <p:cNvSpPr txBox="1"/>
          <p:nvPr/>
        </p:nvSpPr>
        <p:spPr>
          <a:xfrm>
            <a:off x="6238050" y="5569139"/>
            <a:ext cx="4113627" cy="630942"/>
          </a:xfrm>
          <a:prstGeom prst="rect">
            <a:avLst/>
          </a:prstGeom>
          <a:noFill/>
          <a:ln>
            <a:solidFill>
              <a:srgbClr val="0070C0"/>
            </a:solidFill>
          </a:ln>
          <a:effectLst>
            <a:glow rad="228600">
              <a:schemeClr val="accent1">
                <a:satMod val="175000"/>
                <a:alpha val="40000"/>
              </a:schemeClr>
            </a:glow>
          </a:effectLst>
        </p:spPr>
        <p:txBody>
          <a:bodyPr wrap="none" rtlCol="0">
            <a:spAutoFit/>
          </a:bodyPr>
          <a:lstStyle/>
          <a:p>
            <a:r>
              <a:rPr lang="en-GB" sz="3500" dirty="0"/>
              <a:t>Click on the blue line!</a:t>
            </a:r>
          </a:p>
        </p:txBody>
      </p:sp>
      <p:pic>
        <p:nvPicPr>
          <p:cNvPr id="19" name="Picture 18" descr="Excited Cartoon Boy Clip Art Image - ClipSafari">
            <a:extLst>
              <a:ext uri="{FF2B5EF4-FFF2-40B4-BE49-F238E27FC236}">
                <a16:creationId xmlns:a16="http://schemas.microsoft.com/office/drawing/2014/main" id="{9AEB9D40-1D55-4FAD-A057-3CD5E35A11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460105" y="1714961"/>
            <a:ext cx="2625090" cy="3151505"/>
          </a:xfrm>
          <a:prstGeom prst="rect">
            <a:avLst/>
          </a:prstGeom>
          <a:noFill/>
          <a:ln>
            <a:noFill/>
          </a:ln>
        </p:spPr>
      </p:pic>
    </p:spTree>
    <p:extLst>
      <p:ext uri="{BB962C8B-B14F-4D97-AF65-F5344CB8AC3E}">
        <p14:creationId xmlns:p14="http://schemas.microsoft.com/office/powerpoint/2010/main" val="106939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3" grpId="0"/>
    </p:bldLst>
  </p:timing>
  <p:extLst>
    <p:ext uri="{6950BFC3-D8DA-4A85-94F7-54DA5524770B}">
      <p188:commentRel xmlns:p188="http://schemas.microsoft.com/office/powerpoint/2018/8/main" r:id="rId2"/>
    </p:ext>
  </p:extLs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03658" y="1470770"/>
            <a:ext cx="3683807" cy="4911743"/>
          </a:xfrm>
        </p:spPr>
      </p:pic>
      <p:sp>
        <p:nvSpPr>
          <p:cNvPr id="6" name="TextBox 5">
            <a:extLst>
              <a:ext uri="{FF2B5EF4-FFF2-40B4-BE49-F238E27FC236}">
                <a16:creationId xmlns:a16="http://schemas.microsoft.com/office/drawing/2014/main" id="{8E8020A0-360B-485F-BF02-DAEA9C72CE99}"/>
              </a:ext>
            </a:extLst>
          </p:cNvPr>
          <p:cNvSpPr txBox="1"/>
          <p:nvPr/>
        </p:nvSpPr>
        <p:spPr>
          <a:xfrm>
            <a:off x="1346561" y="475487"/>
            <a:ext cx="7177413" cy="707886"/>
          </a:xfrm>
          <a:prstGeom prst="rect">
            <a:avLst/>
          </a:prstGeom>
          <a:noFill/>
        </p:spPr>
        <p:txBody>
          <a:bodyPr wrap="square" rtlCol="0">
            <a:spAutoFit/>
          </a:bodyPr>
          <a:lstStyle/>
          <a:p>
            <a:pPr algn="ctr"/>
            <a:r>
              <a:rPr lang="en-GB" sz="4000" dirty="0">
                <a:solidFill>
                  <a:srgbClr val="0000FF"/>
                </a:solidFill>
              </a:rPr>
              <a:t>Internal rhyme</a:t>
            </a:r>
            <a:r>
              <a:rPr lang="en-GB" sz="4000" dirty="0"/>
              <a:t> </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199636" y="1717930"/>
            <a:ext cx="8324338" cy="861774"/>
          </a:xfrm>
          <a:prstGeom prst="rect">
            <a:avLst/>
          </a:prstGeom>
          <a:noFill/>
        </p:spPr>
        <p:txBody>
          <a:bodyPr wrap="square">
            <a:spAutoFit/>
          </a:bodyPr>
          <a:lstStyle/>
          <a:p>
            <a:pPr algn="ctr"/>
            <a:r>
              <a:rPr lang="en-GB" sz="2500" dirty="0"/>
              <a:t>An internal rhyme is </a:t>
            </a:r>
          </a:p>
          <a:p>
            <a:pPr algn="ctr"/>
            <a:r>
              <a:rPr lang="en-GB" sz="2500" dirty="0"/>
              <a:t>where two or more words rhyme in the same line</a:t>
            </a:r>
            <a:endParaRPr lang="en-GB" sz="2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D5694C48-6C4A-4558-BEB2-841ECD50D6F2}"/>
              </a:ext>
            </a:extLst>
          </p:cNvPr>
          <p:cNvSpPr txBox="1"/>
          <p:nvPr/>
        </p:nvSpPr>
        <p:spPr>
          <a:xfrm>
            <a:off x="580264" y="3310523"/>
            <a:ext cx="7582435" cy="477054"/>
          </a:xfrm>
          <a:prstGeom prst="rect">
            <a:avLst/>
          </a:prstGeom>
          <a:noFill/>
        </p:spPr>
        <p:txBody>
          <a:bodyPr wrap="square">
            <a:spAutoFit/>
          </a:bodyPr>
          <a:lstStyle/>
          <a:p>
            <a:pPr algn="ctr"/>
            <a:r>
              <a:rPr lang="en-GB" sz="2500" dirty="0">
                <a:latin typeface="Calibri" panose="020F0502020204030204" pitchFamily="34" charset="0"/>
                <a:ea typeface="Calibri" panose="020F0502020204030204" pitchFamily="34" charset="0"/>
                <a:cs typeface="Times New Roman" panose="02020603050405020304" pitchFamily="18" charset="0"/>
              </a:rPr>
              <a:t>Say the definition out loud</a:t>
            </a:r>
            <a:endParaRPr lang="en-GB" sz="2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020677F5-0B5A-472C-A919-A04F5420C157}"/>
              </a:ext>
            </a:extLst>
          </p:cNvPr>
          <p:cNvSpPr txBox="1"/>
          <p:nvPr/>
        </p:nvSpPr>
        <p:spPr>
          <a:xfrm>
            <a:off x="642051" y="4760208"/>
            <a:ext cx="7582435" cy="861774"/>
          </a:xfrm>
          <a:prstGeom prst="rect">
            <a:avLst/>
          </a:prstGeom>
          <a:noFill/>
        </p:spPr>
        <p:txBody>
          <a:bodyPr wrap="square">
            <a:spAutoFit/>
          </a:bodyPr>
          <a:lstStyle/>
          <a:p>
            <a:pPr algn="ctr"/>
            <a:r>
              <a:rPr lang="en-GB" sz="2500" dirty="0"/>
              <a:t>Did you notice that the definition of an ‘internal rhyme’ is an internal rhyme!</a:t>
            </a:r>
          </a:p>
        </p:txBody>
      </p:sp>
      <p:pic>
        <p:nvPicPr>
          <p:cNvPr id="14" name="Picture 13" descr="A picture containing text&#10;&#10;Description automatically generated">
            <a:extLst>
              <a:ext uri="{FF2B5EF4-FFF2-40B4-BE49-F238E27FC236}">
                <a16:creationId xmlns:a16="http://schemas.microsoft.com/office/drawing/2014/main" id="{4821ED41-DFB1-44C7-8315-498F0848F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5" name="Rectangle 14">
            <a:extLst>
              <a:ext uri="{FF2B5EF4-FFF2-40B4-BE49-F238E27FC236}">
                <a16:creationId xmlns:a16="http://schemas.microsoft.com/office/drawing/2014/main" id="{DDC1AC87-1444-4997-AF20-D0366CB00B9E}"/>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67570AE-0C67-4050-9271-C25D4FE6BD88}"/>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13/50 </a:t>
            </a:r>
          </a:p>
          <a:p>
            <a:r>
              <a:rPr lang="en-GB" dirty="0"/>
              <a:t>Mystic Mics</a:t>
            </a:r>
          </a:p>
        </p:txBody>
      </p:sp>
    </p:spTree>
    <p:extLst>
      <p:ext uri="{BB962C8B-B14F-4D97-AF65-F5344CB8AC3E}">
        <p14:creationId xmlns:p14="http://schemas.microsoft.com/office/powerpoint/2010/main" val="387275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3" grpId="0"/>
      <p:bldP spid="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03658" y="1470770"/>
            <a:ext cx="3683807" cy="4911743"/>
          </a:xfrm>
        </p:spPr>
      </p:pic>
      <p:sp>
        <p:nvSpPr>
          <p:cNvPr id="6" name="TextBox 5">
            <a:extLst>
              <a:ext uri="{FF2B5EF4-FFF2-40B4-BE49-F238E27FC236}">
                <a16:creationId xmlns:a16="http://schemas.microsoft.com/office/drawing/2014/main" id="{8E8020A0-360B-485F-BF02-DAEA9C72CE99}"/>
              </a:ext>
            </a:extLst>
          </p:cNvPr>
          <p:cNvSpPr txBox="1"/>
          <p:nvPr/>
        </p:nvSpPr>
        <p:spPr>
          <a:xfrm>
            <a:off x="1346561" y="475487"/>
            <a:ext cx="7177413" cy="707886"/>
          </a:xfrm>
          <a:prstGeom prst="rect">
            <a:avLst/>
          </a:prstGeom>
          <a:noFill/>
        </p:spPr>
        <p:txBody>
          <a:bodyPr wrap="square" rtlCol="0">
            <a:spAutoFit/>
          </a:bodyPr>
          <a:lstStyle/>
          <a:p>
            <a:pPr algn="ctr"/>
            <a:r>
              <a:rPr lang="en-GB" sz="4000" dirty="0">
                <a:solidFill>
                  <a:srgbClr val="0000FF"/>
                </a:solidFill>
              </a:rPr>
              <a:t>Internal rhyme</a:t>
            </a:r>
            <a:r>
              <a:rPr lang="en-GB" sz="4000" dirty="0"/>
              <a:t> </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199636" y="1917477"/>
            <a:ext cx="8324338" cy="477054"/>
          </a:xfrm>
          <a:prstGeom prst="rect">
            <a:avLst/>
          </a:prstGeom>
          <a:noFill/>
        </p:spPr>
        <p:txBody>
          <a:bodyPr wrap="square">
            <a:spAutoFit/>
          </a:bodyPr>
          <a:lstStyle/>
          <a:p>
            <a:pPr algn="ctr"/>
            <a:r>
              <a:rPr lang="en-GB" sz="2500" dirty="0"/>
              <a:t>Where…</a:t>
            </a:r>
            <a:endParaRPr lang="en-GB" sz="2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D5694C48-6C4A-4558-BEB2-841ECD50D6F2}"/>
              </a:ext>
            </a:extLst>
          </p:cNvPr>
          <p:cNvSpPr txBox="1"/>
          <p:nvPr/>
        </p:nvSpPr>
        <p:spPr>
          <a:xfrm>
            <a:off x="700742" y="3089655"/>
            <a:ext cx="7582435" cy="477054"/>
          </a:xfrm>
          <a:prstGeom prst="rect">
            <a:avLst/>
          </a:prstGeom>
          <a:noFill/>
        </p:spPr>
        <p:txBody>
          <a:bodyPr wrap="square">
            <a:spAutoFit/>
          </a:bodyPr>
          <a:lstStyle/>
          <a:p>
            <a:pPr algn="ctr"/>
            <a:r>
              <a:rPr lang="en-GB" sz="2500" dirty="0">
                <a:latin typeface="Calibri" panose="020F0502020204030204" pitchFamily="34" charset="0"/>
                <a:ea typeface="Calibri" panose="020F0502020204030204" pitchFamily="34" charset="0"/>
                <a:cs typeface="Times New Roman" panose="02020603050405020304" pitchFamily="18" charset="0"/>
              </a:rPr>
              <a:t>Two or more words </a:t>
            </a:r>
            <a:r>
              <a:rPr lang="en-GB" sz="2500" dirty="0">
                <a:solidFill>
                  <a:srgbClr val="00B050"/>
                </a:solidFill>
                <a:latin typeface="Calibri" panose="020F0502020204030204" pitchFamily="34" charset="0"/>
                <a:ea typeface="Calibri" panose="020F0502020204030204" pitchFamily="34" charset="0"/>
                <a:cs typeface="Times New Roman" panose="02020603050405020304" pitchFamily="18" charset="0"/>
              </a:rPr>
              <a:t>rhyme</a:t>
            </a:r>
            <a:r>
              <a:rPr lang="en-GB" sz="2500" dirty="0">
                <a:latin typeface="Calibri" panose="020F0502020204030204" pitchFamily="34" charset="0"/>
                <a:ea typeface="Calibri" panose="020F0502020204030204" pitchFamily="34" charset="0"/>
                <a:cs typeface="Times New Roman" panose="02020603050405020304" pitchFamily="18" charset="0"/>
              </a:rPr>
              <a:t> in the same </a:t>
            </a:r>
            <a:r>
              <a:rPr lang="en-GB" sz="2500" dirty="0">
                <a:solidFill>
                  <a:srgbClr val="00B050"/>
                </a:solidFill>
                <a:latin typeface="Calibri" panose="020F0502020204030204" pitchFamily="34" charset="0"/>
                <a:ea typeface="Calibri" panose="020F0502020204030204" pitchFamily="34" charset="0"/>
                <a:cs typeface="Times New Roman" panose="02020603050405020304" pitchFamily="18" charset="0"/>
              </a:rPr>
              <a:t>line</a:t>
            </a:r>
            <a:r>
              <a:rPr lang="en-GB" sz="2500" dirty="0">
                <a:latin typeface="Calibri" panose="020F0502020204030204" pitchFamily="34" charset="0"/>
                <a:ea typeface="Calibri" panose="020F0502020204030204" pitchFamily="34" charset="0"/>
                <a:cs typeface="Times New Roman" panose="02020603050405020304" pitchFamily="18" charset="0"/>
              </a:rPr>
              <a:t>.</a:t>
            </a:r>
            <a:endParaRPr lang="en-GB" sz="2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020677F5-0B5A-472C-A919-A04F5420C157}"/>
              </a:ext>
            </a:extLst>
          </p:cNvPr>
          <p:cNvSpPr txBox="1"/>
          <p:nvPr/>
        </p:nvSpPr>
        <p:spPr>
          <a:xfrm>
            <a:off x="700741" y="3601696"/>
            <a:ext cx="7582435" cy="861774"/>
          </a:xfrm>
          <a:prstGeom prst="rect">
            <a:avLst/>
          </a:prstGeom>
          <a:noFill/>
        </p:spPr>
        <p:txBody>
          <a:bodyPr wrap="square">
            <a:spAutoFit/>
          </a:bodyPr>
          <a:lstStyle/>
          <a:p>
            <a:pPr algn="ctr"/>
            <a:r>
              <a:rPr lang="en-GB" sz="2500" dirty="0"/>
              <a:t>‘</a:t>
            </a:r>
            <a:r>
              <a:rPr lang="en-GB" sz="2500" dirty="0">
                <a:solidFill>
                  <a:srgbClr val="00B050"/>
                </a:solidFill>
              </a:rPr>
              <a:t>Rhyme</a:t>
            </a:r>
            <a:r>
              <a:rPr lang="en-GB" sz="2500" dirty="0"/>
              <a:t>’ and ‘</a:t>
            </a:r>
            <a:r>
              <a:rPr lang="en-GB" sz="2500" dirty="0">
                <a:solidFill>
                  <a:srgbClr val="00B050"/>
                </a:solidFill>
              </a:rPr>
              <a:t>line</a:t>
            </a:r>
            <a:r>
              <a:rPr lang="en-GB" sz="2500" dirty="0"/>
              <a:t>’ both rhyme with each other and they are in the same line</a:t>
            </a:r>
          </a:p>
        </p:txBody>
      </p:sp>
      <p:pic>
        <p:nvPicPr>
          <p:cNvPr id="14" name="Picture 13" descr="A picture containing text&#10;&#10;Description automatically generated">
            <a:extLst>
              <a:ext uri="{FF2B5EF4-FFF2-40B4-BE49-F238E27FC236}">
                <a16:creationId xmlns:a16="http://schemas.microsoft.com/office/drawing/2014/main" id="{4821ED41-DFB1-44C7-8315-498F0848F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5" name="Rectangle 14">
            <a:extLst>
              <a:ext uri="{FF2B5EF4-FFF2-40B4-BE49-F238E27FC236}">
                <a16:creationId xmlns:a16="http://schemas.microsoft.com/office/drawing/2014/main" id="{DDC1AC87-1444-4997-AF20-D0366CB00B9E}"/>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67570AE-0C67-4050-9271-C25D4FE6BD88}"/>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13/50 </a:t>
            </a:r>
          </a:p>
          <a:p>
            <a:r>
              <a:rPr lang="en-GB" dirty="0"/>
              <a:t>Mystic Mics</a:t>
            </a:r>
          </a:p>
        </p:txBody>
      </p:sp>
      <p:sp>
        <p:nvSpPr>
          <p:cNvPr id="12" name="TextBox 11">
            <a:extLst>
              <a:ext uri="{FF2B5EF4-FFF2-40B4-BE49-F238E27FC236}">
                <a16:creationId xmlns:a16="http://schemas.microsoft.com/office/drawing/2014/main" id="{8D2BE3B2-A77E-410F-9073-FCAB0454158A}"/>
              </a:ext>
            </a:extLst>
          </p:cNvPr>
          <p:cNvSpPr txBox="1"/>
          <p:nvPr/>
        </p:nvSpPr>
        <p:spPr>
          <a:xfrm>
            <a:off x="1534717" y="5143693"/>
            <a:ext cx="6148386" cy="897362"/>
          </a:xfrm>
          <a:prstGeom prst="rect">
            <a:avLst/>
          </a:prstGeom>
          <a:noFill/>
        </p:spPr>
        <p:txBody>
          <a:bodyPr wrap="square">
            <a:spAutoFit/>
          </a:bodyPr>
          <a:lstStyle/>
          <a:p>
            <a:pPr algn="ctr">
              <a:lnSpc>
                <a:spcPct val="107000"/>
              </a:lnSpc>
              <a:spcAft>
                <a:spcPts val="800"/>
              </a:spcAft>
              <a:tabLst>
                <a:tab pos="4635500" algn="l"/>
              </a:tabLst>
            </a:pPr>
            <a:r>
              <a:rPr lang="en-GB" sz="2500" dirty="0">
                <a:effectLst/>
                <a:latin typeface="Calibri" panose="020F0502020204030204" pitchFamily="34" charset="0"/>
                <a:ea typeface="Calibri" panose="020F0502020204030204" pitchFamily="34" charset="0"/>
                <a:cs typeface="Times New Roman" panose="02020603050405020304" pitchFamily="18" charset="0"/>
              </a:rPr>
              <a:t>This is why the definition itself is an internal rhyme!</a:t>
            </a:r>
          </a:p>
        </p:txBody>
      </p:sp>
    </p:spTree>
    <p:extLst>
      <p:ext uri="{BB962C8B-B14F-4D97-AF65-F5344CB8AC3E}">
        <p14:creationId xmlns:p14="http://schemas.microsoft.com/office/powerpoint/2010/main" val="346116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3" grpId="0"/>
      <p:bldP spid="7" grpId="0"/>
      <p:bldP spid="1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13/50 </a:t>
            </a:r>
          </a:p>
          <a:p>
            <a:r>
              <a:rPr lang="en-GB" dirty="0"/>
              <a:t>Mystic Mics</a:t>
            </a:r>
          </a:p>
        </p:txBody>
      </p:sp>
      <p:sp>
        <p:nvSpPr>
          <p:cNvPr id="8" name="TextBox 7">
            <a:extLst>
              <a:ext uri="{FF2B5EF4-FFF2-40B4-BE49-F238E27FC236}">
                <a16:creationId xmlns:a16="http://schemas.microsoft.com/office/drawing/2014/main" id="{11DD36CA-F1C5-4EA6-988B-E7FFB2CA16DC}"/>
              </a:ext>
            </a:extLst>
          </p:cNvPr>
          <p:cNvSpPr txBox="1"/>
          <p:nvPr/>
        </p:nvSpPr>
        <p:spPr>
          <a:xfrm>
            <a:off x="4137247" y="657919"/>
            <a:ext cx="4035419" cy="861774"/>
          </a:xfrm>
          <a:prstGeom prst="rect">
            <a:avLst/>
          </a:prstGeom>
          <a:noFill/>
        </p:spPr>
        <p:txBody>
          <a:bodyPr wrap="square" rtlCol="0">
            <a:spAutoFit/>
          </a:bodyPr>
          <a:lstStyle/>
          <a:p>
            <a:pPr algn="ctr"/>
            <a:r>
              <a:rPr lang="en-GB" sz="5000" dirty="0"/>
              <a:t>Excited</a:t>
            </a:r>
          </a:p>
        </p:txBody>
      </p:sp>
      <p:sp>
        <p:nvSpPr>
          <p:cNvPr id="43" name="TextBox 42">
            <a:extLst>
              <a:ext uri="{FF2B5EF4-FFF2-40B4-BE49-F238E27FC236}">
                <a16:creationId xmlns:a16="http://schemas.microsoft.com/office/drawing/2014/main" id="{27002571-4959-4F94-B09A-AEA0F8641719}"/>
              </a:ext>
            </a:extLst>
          </p:cNvPr>
          <p:cNvSpPr txBox="1"/>
          <p:nvPr/>
        </p:nvSpPr>
        <p:spPr>
          <a:xfrm>
            <a:off x="1895236" y="1823242"/>
            <a:ext cx="8827916" cy="1938992"/>
          </a:xfrm>
          <a:prstGeom prst="rect">
            <a:avLst/>
          </a:prstGeom>
          <a:noFill/>
        </p:spPr>
        <p:txBody>
          <a:bodyPr wrap="square">
            <a:spAutoFit/>
          </a:bodyPr>
          <a:lstStyle/>
          <a:p>
            <a:r>
              <a:rPr lang="en-GB" sz="3000" dirty="0"/>
              <a:t>When I go to my friend’s house I feel really excited</a:t>
            </a:r>
          </a:p>
          <a:p>
            <a:r>
              <a:rPr lang="en-GB" sz="3000" dirty="0"/>
              <a:t>Every time we meet, I feel really delighted</a:t>
            </a:r>
          </a:p>
          <a:p>
            <a:r>
              <a:rPr lang="en-GB" sz="3000" dirty="0"/>
              <a:t>When we play our games, he always makes a funny face</a:t>
            </a:r>
          </a:p>
          <a:p>
            <a:r>
              <a:rPr lang="en-GB" sz="3000" dirty="0"/>
              <a:t>I put my shoes on, do my lace and we race</a:t>
            </a:r>
          </a:p>
        </p:txBody>
      </p:sp>
      <p:pic>
        <p:nvPicPr>
          <p:cNvPr id="10" name="Picture 9" descr="Excited Cartoon Boy Clip Art Image - ClipSafari">
            <a:extLst>
              <a:ext uri="{FF2B5EF4-FFF2-40B4-BE49-F238E27FC236}">
                <a16:creationId xmlns:a16="http://schemas.microsoft.com/office/drawing/2014/main" id="{6203DB07-B2B6-46F2-AE6D-C1AA1FA16F1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19624" y="3872464"/>
            <a:ext cx="2398395" cy="2879350"/>
          </a:xfrm>
          <a:prstGeom prst="rect">
            <a:avLst/>
          </a:prstGeom>
          <a:noFill/>
          <a:ln>
            <a:noFill/>
          </a:ln>
        </p:spPr>
      </p:pic>
      <p:sp>
        <p:nvSpPr>
          <p:cNvPr id="2" name="TextBox 1">
            <a:extLst>
              <a:ext uri="{FF2B5EF4-FFF2-40B4-BE49-F238E27FC236}">
                <a16:creationId xmlns:a16="http://schemas.microsoft.com/office/drawing/2014/main" id="{3905869C-4583-4D87-A91B-C9F094410D5E}"/>
              </a:ext>
            </a:extLst>
          </p:cNvPr>
          <p:cNvSpPr txBox="1"/>
          <p:nvPr/>
        </p:nvSpPr>
        <p:spPr>
          <a:xfrm>
            <a:off x="8305800" y="5029200"/>
            <a:ext cx="3276600" cy="1015663"/>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3000" dirty="0"/>
              <a:t>Click on the internal rhyme</a:t>
            </a:r>
          </a:p>
        </p:txBody>
      </p:sp>
    </p:spTree>
    <p:extLst>
      <p:ext uri="{BB962C8B-B14F-4D97-AF65-F5344CB8AC3E}">
        <p14:creationId xmlns:p14="http://schemas.microsoft.com/office/powerpoint/2010/main" val="303099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3" grpId="0"/>
      <p:bldP spid="2" grpId="0" animBg="1"/>
    </p:bldLst>
  </p:timing>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B37A77FF-33D8-467B-91FA-254D60ED4B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353" y="996648"/>
            <a:ext cx="4048184" cy="5397579"/>
          </a:xfrm>
          <a:prstGeom prst="rect">
            <a:avLst/>
          </a:prstGeom>
        </p:spPr>
      </p:pic>
      <p:pic>
        <p:nvPicPr>
          <p:cNvPr id="5" name="Picture 2" descr="Sound Vector Icon - Logowik.com">
            <a:extLst>
              <a:ext uri="{FF2B5EF4-FFF2-40B4-BE49-F238E27FC236}">
                <a16:creationId xmlns:a16="http://schemas.microsoft.com/office/drawing/2014/main" id="{FFAD3A91-70FC-4256-A285-251584B74E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7992CA-AEA3-407B-9B3E-FAF555190C8B}"/>
              </a:ext>
            </a:extLst>
          </p:cNvPr>
          <p:cNvSpPr txBox="1"/>
          <p:nvPr/>
        </p:nvSpPr>
        <p:spPr>
          <a:xfrm>
            <a:off x="1323975" y="1228725"/>
            <a:ext cx="5819775" cy="1477328"/>
          </a:xfrm>
          <a:prstGeom prst="rect">
            <a:avLst/>
          </a:prstGeom>
          <a:noFill/>
        </p:spPr>
        <p:txBody>
          <a:bodyPr wrap="square" rtlCol="0">
            <a:spAutoFit/>
          </a:bodyPr>
          <a:lstStyle/>
          <a:p>
            <a:r>
              <a:rPr lang="en-GB" sz="3000" dirty="0"/>
              <a:t>Throughout the game, you are going to see the below after specific games:</a:t>
            </a:r>
          </a:p>
        </p:txBody>
      </p:sp>
      <p:sp>
        <p:nvSpPr>
          <p:cNvPr id="8" name="TextBox 7">
            <a:extLst>
              <a:ext uri="{FF2B5EF4-FFF2-40B4-BE49-F238E27FC236}">
                <a16:creationId xmlns:a16="http://schemas.microsoft.com/office/drawing/2014/main" id="{8E4F3278-D93B-4A11-AB0F-AC07F285F06F}"/>
              </a:ext>
            </a:extLst>
          </p:cNvPr>
          <p:cNvSpPr txBox="1"/>
          <p:nvPr/>
        </p:nvSpPr>
        <p:spPr>
          <a:xfrm>
            <a:off x="1071562" y="3429000"/>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10" name="Picture 9">
            <a:extLst>
              <a:ext uri="{FF2B5EF4-FFF2-40B4-BE49-F238E27FC236}">
                <a16:creationId xmlns:a16="http://schemas.microsoft.com/office/drawing/2014/main" id="{A2448C94-54C3-4BD0-A743-EFE8E1C88F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020" y="4935688"/>
            <a:ext cx="6853237" cy="1387174"/>
          </a:xfrm>
          <a:prstGeom prst="rect">
            <a:avLst/>
          </a:prstGeom>
        </p:spPr>
      </p:pic>
      <p:sp>
        <p:nvSpPr>
          <p:cNvPr id="12" name="Rectangle 11">
            <a:extLst>
              <a:ext uri="{FF2B5EF4-FFF2-40B4-BE49-F238E27FC236}">
                <a16:creationId xmlns:a16="http://schemas.microsoft.com/office/drawing/2014/main" id="{984A9569-BFCF-49E0-9A46-2692235A6860}"/>
              </a:ext>
            </a:extLst>
          </p:cNvPr>
          <p:cNvSpPr/>
          <p:nvPr/>
        </p:nvSpPr>
        <p:spPr>
          <a:xfrm>
            <a:off x="463463" y="3238500"/>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7900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CA0372E7-CB51-4D93-9409-CDB44E0B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687" y="4126879"/>
            <a:ext cx="1937291" cy="2583054"/>
          </a:xfrm>
          <a:prstGeom prst="rect">
            <a:avLst/>
          </a:prstGeom>
        </p:spPr>
      </p:pic>
      <p:pic>
        <p:nvPicPr>
          <p:cNvPr id="5" name="Picture 2" descr="Sound Vector Icon - Logowik.com">
            <a:extLst>
              <a:ext uri="{FF2B5EF4-FFF2-40B4-BE49-F238E27FC236}">
                <a16:creationId xmlns:a16="http://schemas.microsoft.com/office/drawing/2014/main" id="{2F64C0E0-B87F-4B95-BBA4-27428C27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FEB2F5-B69F-4311-990B-0972EBA7808F}"/>
              </a:ext>
            </a:extLst>
          </p:cNvPr>
          <p:cNvSpPr txBox="1"/>
          <p:nvPr/>
        </p:nvSpPr>
        <p:spPr>
          <a:xfrm>
            <a:off x="3328987" y="935799"/>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7" name="Picture 6">
            <a:extLst>
              <a:ext uri="{FF2B5EF4-FFF2-40B4-BE49-F238E27FC236}">
                <a16:creationId xmlns:a16="http://schemas.microsoft.com/office/drawing/2014/main" id="{F49AA21E-BD0C-42DE-BBD9-81220CE8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45" y="2442487"/>
            <a:ext cx="6853237" cy="1387174"/>
          </a:xfrm>
          <a:prstGeom prst="rect">
            <a:avLst/>
          </a:prstGeom>
        </p:spPr>
      </p:pic>
      <p:sp>
        <p:nvSpPr>
          <p:cNvPr id="8" name="Rectangle 7">
            <a:extLst>
              <a:ext uri="{FF2B5EF4-FFF2-40B4-BE49-F238E27FC236}">
                <a16:creationId xmlns:a16="http://schemas.microsoft.com/office/drawing/2014/main" id="{BD3FE679-CA09-4022-AB3F-7E8E5DEA80DA}"/>
              </a:ext>
            </a:extLst>
          </p:cNvPr>
          <p:cNvSpPr/>
          <p:nvPr/>
        </p:nvSpPr>
        <p:spPr>
          <a:xfrm>
            <a:off x="2720888" y="745299"/>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F238BB-EE43-4D1F-9369-FA457651D03B}"/>
              </a:ext>
            </a:extLst>
          </p:cNvPr>
          <p:cNvSpPr txBox="1"/>
          <p:nvPr/>
        </p:nvSpPr>
        <p:spPr>
          <a:xfrm>
            <a:off x="7566325" y="4795158"/>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Slide the cursor to show how you currently feel. </a:t>
            </a:r>
          </a:p>
        </p:txBody>
      </p:sp>
    </p:spTree>
    <p:extLst>
      <p:ext uri="{BB962C8B-B14F-4D97-AF65-F5344CB8AC3E}">
        <p14:creationId xmlns:p14="http://schemas.microsoft.com/office/powerpoint/2010/main" val="305360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C87026-4D1C-44C6-A0E4-EFEEF94AD865}"/>
              </a:ext>
            </a:extLst>
          </p:cNvPr>
          <p:cNvSpPr txBox="1"/>
          <p:nvPr/>
        </p:nvSpPr>
        <p:spPr>
          <a:xfrm>
            <a:off x="2179679" y="285750"/>
            <a:ext cx="7438647" cy="2246769"/>
          </a:xfrm>
          <a:prstGeom prst="rect">
            <a:avLst/>
          </a:prstGeom>
          <a:noFill/>
        </p:spPr>
        <p:txBody>
          <a:bodyPr wrap="square" rtlCol="0">
            <a:spAutoFit/>
          </a:bodyPr>
          <a:lstStyle/>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Well done! </a:t>
            </a:r>
          </a:p>
          <a:p>
            <a:pPr algn="ct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You have obtained 5 Mystic Mics from Rapping Rabbit</a:t>
            </a:r>
          </a:p>
        </p:txBody>
      </p:sp>
      <p:pic>
        <p:nvPicPr>
          <p:cNvPr id="8" name="Picture 7" descr="A picture containing text&#10;&#10;Description automatically generated">
            <a:extLst>
              <a:ext uri="{FF2B5EF4-FFF2-40B4-BE49-F238E27FC236}">
                <a16:creationId xmlns:a16="http://schemas.microsoft.com/office/drawing/2014/main" id="{1F593845-4E3D-4347-B4CA-5F321BC45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9" name="Rectangle 8">
            <a:extLst>
              <a:ext uri="{FF2B5EF4-FFF2-40B4-BE49-F238E27FC236}">
                <a16:creationId xmlns:a16="http://schemas.microsoft.com/office/drawing/2014/main" id="{4AA7DB84-37C5-49EA-AFDE-C2218F173B74}"/>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CAC4E99-E949-4529-ABF6-7ABBC56BDB4D}"/>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13/50 </a:t>
            </a:r>
          </a:p>
          <a:p>
            <a:r>
              <a:rPr lang="en-GB" dirty="0"/>
              <a:t>Mystic Mics</a:t>
            </a:r>
          </a:p>
        </p:txBody>
      </p:sp>
      <p:pic>
        <p:nvPicPr>
          <p:cNvPr id="5" name="Picture 4" descr="A picture containing vector graphics&#10;&#10;Description automatically generated">
            <a:extLst>
              <a:ext uri="{FF2B5EF4-FFF2-40B4-BE49-F238E27FC236}">
                <a16:creationId xmlns:a16="http://schemas.microsoft.com/office/drawing/2014/main" id="{3F3285CA-BE1C-4271-AFB3-859EE9994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5672" y="2555948"/>
            <a:ext cx="3202614" cy="4270153"/>
          </a:xfrm>
          <a:prstGeom prst="rect">
            <a:avLst/>
          </a:prstGeom>
        </p:spPr>
      </p:pic>
      <p:pic>
        <p:nvPicPr>
          <p:cNvPr id="12" name="Picture 2" descr="Sound Vector Icon - Logowik.com">
            <a:extLst>
              <a:ext uri="{FF2B5EF4-FFF2-40B4-BE49-F238E27FC236}">
                <a16:creationId xmlns:a16="http://schemas.microsoft.com/office/drawing/2014/main" id="{8EF4BBDB-761D-4701-AA8B-99F41107A7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text&#10;&#10;Description automatically generated">
            <a:extLst>
              <a:ext uri="{FF2B5EF4-FFF2-40B4-BE49-F238E27FC236}">
                <a16:creationId xmlns:a16="http://schemas.microsoft.com/office/drawing/2014/main" id="{D0A9AC9B-EA04-4759-AACC-B5D6B9E329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162156" y="3058101"/>
            <a:ext cx="1646075" cy="2113395"/>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31FB4600-5FDD-441A-B521-791D74AC6E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1608" y="2911475"/>
            <a:ext cx="1804987" cy="2406649"/>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0DA67889-8174-4348-A378-99BDEC3F5D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0825" y="2881275"/>
            <a:ext cx="1749851" cy="2333135"/>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EC78FA42-429E-4353-AC67-B024684F17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8725064" y="3058101"/>
            <a:ext cx="1679500" cy="2156309"/>
          </a:xfrm>
          <a:prstGeom prst="rect">
            <a:avLst/>
          </a:prstGeom>
        </p:spPr>
      </p:pic>
    </p:spTree>
    <p:extLst>
      <p:ext uri="{BB962C8B-B14F-4D97-AF65-F5344CB8AC3E}">
        <p14:creationId xmlns:p14="http://schemas.microsoft.com/office/powerpoint/2010/main" val="37338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0"/>
                                        <p:tgtEl>
                                          <p:spTgt spid="14"/>
                                        </p:tgtEl>
                                      </p:cBhvr>
                                    </p:animEffect>
                                    <p:anim calcmode="lin" valueType="num">
                                      <p:cBhvr>
                                        <p:cTn id="13" dur="2000" fill="hold"/>
                                        <p:tgtEl>
                                          <p:spTgt spid="14"/>
                                        </p:tgtEl>
                                        <p:attrNameLst>
                                          <p:attrName>ppt_w</p:attrName>
                                        </p:attrNameLst>
                                      </p:cBhvr>
                                      <p:tavLst>
                                        <p:tav tm="0" fmla="#ppt_w*sin(2.5*pi*$)">
                                          <p:val>
                                            <p:fltVal val="0"/>
                                          </p:val>
                                        </p:tav>
                                        <p:tav tm="100000">
                                          <p:val>
                                            <p:fltVal val="1"/>
                                          </p:val>
                                        </p:tav>
                                      </p:tavLst>
                                    </p:anim>
                                    <p:anim calcmode="lin" valueType="num">
                                      <p:cBhvr>
                                        <p:cTn id="14" dur="2000" fill="hold"/>
                                        <p:tgtEl>
                                          <p:spTgt spid="14"/>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0"/>
                                        <p:tgtEl>
                                          <p:spTgt spid="15"/>
                                        </p:tgtEl>
                                      </p:cBhvr>
                                    </p:animEffect>
                                    <p:anim calcmode="lin" valueType="num">
                                      <p:cBhvr>
                                        <p:cTn id="18" dur="2000" fill="hold"/>
                                        <p:tgtEl>
                                          <p:spTgt spid="15"/>
                                        </p:tgtEl>
                                        <p:attrNameLst>
                                          <p:attrName>ppt_w</p:attrName>
                                        </p:attrNameLst>
                                      </p:cBhvr>
                                      <p:tavLst>
                                        <p:tav tm="0" fmla="#ppt_w*sin(2.5*pi*$)">
                                          <p:val>
                                            <p:fltVal val="0"/>
                                          </p:val>
                                        </p:tav>
                                        <p:tav tm="100000">
                                          <p:val>
                                            <p:fltVal val="1"/>
                                          </p:val>
                                        </p:tav>
                                      </p:tavLst>
                                    </p:anim>
                                    <p:anim calcmode="lin" valueType="num">
                                      <p:cBhvr>
                                        <p:cTn id="19" dur="2000" fill="hold"/>
                                        <p:tgtEl>
                                          <p:spTgt spid="15"/>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anim calcmode="lin" valueType="num">
                                      <p:cBhvr>
                                        <p:cTn id="23" dur="2000" fill="hold"/>
                                        <p:tgtEl>
                                          <p:spTgt spid="18"/>
                                        </p:tgtEl>
                                        <p:attrNameLst>
                                          <p:attrName>ppt_w</p:attrName>
                                        </p:attrNameLst>
                                      </p:cBhvr>
                                      <p:tavLst>
                                        <p:tav tm="0" fmla="#ppt_w*sin(2.5*pi*$)">
                                          <p:val>
                                            <p:fltVal val="0"/>
                                          </p:val>
                                        </p:tav>
                                        <p:tav tm="100000">
                                          <p:val>
                                            <p:fltVal val="1"/>
                                          </p:val>
                                        </p:tav>
                                      </p:tavLst>
                                    </p:anim>
                                    <p:anim calcmode="lin" valueType="num">
                                      <p:cBhvr>
                                        <p:cTn id="24"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C87026-4D1C-44C6-A0E4-EFEEF94AD865}"/>
              </a:ext>
            </a:extLst>
          </p:cNvPr>
          <p:cNvSpPr txBox="1"/>
          <p:nvPr/>
        </p:nvSpPr>
        <p:spPr>
          <a:xfrm>
            <a:off x="2179679" y="285750"/>
            <a:ext cx="7438647" cy="2246769"/>
          </a:xfrm>
          <a:prstGeom prst="rect">
            <a:avLst/>
          </a:prstGeom>
          <a:noFill/>
        </p:spPr>
        <p:txBody>
          <a:bodyPr wrap="square" rtlCol="0">
            <a:spAutoFit/>
          </a:bodyPr>
          <a:lstStyle/>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Well done! </a:t>
            </a:r>
          </a:p>
          <a:p>
            <a:pPr algn="ct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You have obtained 5 Mystic Mics from Rapping Rabbit</a:t>
            </a:r>
          </a:p>
        </p:txBody>
      </p:sp>
      <p:pic>
        <p:nvPicPr>
          <p:cNvPr id="8" name="Picture 7" descr="A picture containing text&#10;&#10;Description automatically generated">
            <a:extLst>
              <a:ext uri="{FF2B5EF4-FFF2-40B4-BE49-F238E27FC236}">
                <a16:creationId xmlns:a16="http://schemas.microsoft.com/office/drawing/2014/main" id="{1F593845-4E3D-4347-B4CA-5F321BC45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9" name="Rectangle 8">
            <a:extLst>
              <a:ext uri="{FF2B5EF4-FFF2-40B4-BE49-F238E27FC236}">
                <a16:creationId xmlns:a16="http://schemas.microsoft.com/office/drawing/2014/main" id="{4AA7DB84-37C5-49EA-AFDE-C2218F173B74}"/>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CAC4E99-E949-4529-ABF6-7ABBC56BDB4D}"/>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13/50 </a:t>
            </a:r>
          </a:p>
          <a:p>
            <a:r>
              <a:rPr lang="en-GB" dirty="0"/>
              <a:t>Mystic Mics</a:t>
            </a:r>
          </a:p>
        </p:txBody>
      </p:sp>
      <p:pic>
        <p:nvPicPr>
          <p:cNvPr id="12" name="Picture 2" descr="Sound Vector Icon - Logowik.com">
            <a:extLst>
              <a:ext uri="{FF2B5EF4-FFF2-40B4-BE49-F238E27FC236}">
                <a16:creationId xmlns:a16="http://schemas.microsoft.com/office/drawing/2014/main" id="{8EF4BBDB-761D-4701-AA8B-99F41107A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text&#10;&#10;Description automatically generated">
            <a:extLst>
              <a:ext uri="{FF2B5EF4-FFF2-40B4-BE49-F238E27FC236}">
                <a16:creationId xmlns:a16="http://schemas.microsoft.com/office/drawing/2014/main" id="{D0A9AC9B-EA04-4759-AACC-B5D6B9E329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84463" y="3180301"/>
            <a:ext cx="1646075" cy="2113395"/>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31FB4600-5FDD-441A-B521-791D74AC6E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3148" y="3098210"/>
            <a:ext cx="1804987" cy="2406649"/>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0DA67889-8174-4348-A378-99BDEC3F5D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9275" y="2984989"/>
            <a:ext cx="1749851" cy="2333135"/>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EC78FA42-429E-4353-AC67-B024684F17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9220840" y="3098210"/>
            <a:ext cx="1679500" cy="2156309"/>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6A1CF64E-A03B-4FFD-BE72-8DE0F100C6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07537" y="2750176"/>
            <a:ext cx="2976926" cy="3822074"/>
          </a:xfrm>
          <a:prstGeom prst="rect">
            <a:avLst/>
          </a:prstGeom>
        </p:spPr>
      </p:pic>
    </p:spTree>
    <p:extLst>
      <p:ext uri="{BB962C8B-B14F-4D97-AF65-F5344CB8AC3E}">
        <p14:creationId xmlns:p14="http://schemas.microsoft.com/office/powerpoint/2010/main" val="24943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anim calcmode="lin" valueType="num">
                                      <p:cBhvr>
                                        <p:cTn id="8" dur="2000" fill="hold"/>
                                        <p:tgtEl>
                                          <p:spTgt spid="15"/>
                                        </p:tgtEl>
                                        <p:attrNameLst>
                                          <p:attrName>ppt_w</p:attrName>
                                        </p:attrNameLst>
                                      </p:cBhvr>
                                      <p:tavLst>
                                        <p:tav tm="0" fmla="#ppt_w*sin(2.5*pi*$)">
                                          <p:val>
                                            <p:fltVal val="0"/>
                                          </p:val>
                                        </p:tav>
                                        <p:tav tm="100000">
                                          <p:val>
                                            <p:fltVal val="1"/>
                                          </p:val>
                                        </p:tav>
                                      </p:tavLst>
                                    </p:anim>
                                    <p:anim calcmode="lin" valueType="num">
                                      <p:cBhvr>
                                        <p:cTn id="9" dur="2000" fill="hold"/>
                                        <p:tgtEl>
                                          <p:spTgt spid="15"/>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0"/>
                                        <p:tgtEl>
                                          <p:spTgt spid="14"/>
                                        </p:tgtEl>
                                      </p:cBhvr>
                                    </p:animEffect>
                                    <p:anim calcmode="lin" valueType="num">
                                      <p:cBhvr>
                                        <p:cTn id="13" dur="2000" fill="hold"/>
                                        <p:tgtEl>
                                          <p:spTgt spid="14"/>
                                        </p:tgtEl>
                                        <p:attrNameLst>
                                          <p:attrName>ppt_w</p:attrName>
                                        </p:attrNameLst>
                                      </p:cBhvr>
                                      <p:tavLst>
                                        <p:tav tm="0" fmla="#ppt_w*sin(2.5*pi*$)">
                                          <p:val>
                                            <p:fltVal val="0"/>
                                          </p:val>
                                        </p:tav>
                                        <p:tav tm="100000">
                                          <p:val>
                                            <p:fltVal val="1"/>
                                          </p:val>
                                        </p:tav>
                                      </p:tavLst>
                                    </p:anim>
                                    <p:anim calcmode="lin" valueType="num">
                                      <p:cBhvr>
                                        <p:cTn id="14" dur="2000" fill="hold"/>
                                        <p:tgtEl>
                                          <p:spTgt spid="14"/>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000"/>
                                        <p:tgtEl>
                                          <p:spTgt spid="16"/>
                                        </p:tgtEl>
                                      </p:cBhvr>
                                    </p:animEffect>
                                    <p:anim calcmode="lin" valueType="num">
                                      <p:cBhvr>
                                        <p:cTn id="18" dur="2000" fill="hold"/>
                                        <p:tgtEl>
                                          <p:spTgt spid="16"/>
                                        </p:tgtEl>
                                        <p:attrNameLst>
                                          <p:attrName>ppt_w</p:attrName>
                                        </p:attrNameLst>
                                      </p:cBhvr>
                                      <p:tavLst>
                                        <p:tav tm="0" fmla="#ppt_w*sin(2.5*pi*$)">
                                          <p:val>
                                            <p:fltVal val="0"/>
                                          </p:val>
                                        </p:tav>
                                        <p:tav tm="100000">
                                          <p:val>
                                            <p:fltVal val="1"/>
                                          </p:val>
                                        </p:tav>
                                      </p:tavLst>
                                    </p:anim>
                                    <p:anim calcmode="lin" valueType="num">
                                      <p:cBhvr>
                                        <p:cTn id="19" dur="2000" fill="hold"/>
                                        <p:tgtEl>
                                          <p:spTgt spid="16"/>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000"/>
                                        <p:tgtEl>
                                          <p:spTgt spid="13"/>
                                        </p:tgtEl>
                                      </p:cBhvr>
                                    </p:animEffect>
                                    <p:anim calcmode="lin" valueType="num">
                                      <p:cBhvr>
                                        <p:cTn id="23" dur="2000" fill="hold"/>
                                        <p:tgtEl>
                                          <p:spTgt spid="13"/>
                                        </p:tgtEl>
                                        <p:attrNameLst>
                                          <p:attrName>ppt_w</p:attrName>
                                        </p:attrNameLst>
                                      </p:cBhvr>
                                      <p:tavLst>
                                        <p:tav tm="0" fmla="#ppt_w*sin(2.5*pi*$)">
                                          <p:val>
                                            <p:fltVal val="0"/>
                                          </p:val>
                                        </p:tav>
                                        <p:tav tm="100000">
                                          <p:val>
                                            <p:fltVal val="1"/>
                                          </p:val>
                                        </p:tav>
                                      </p:tavLst>
                                    </p:anim>
                                    <p:anim calcmode="lin" valueType="num">
                                      <p:cBhvr>
                                        <p:cTn id="24" dur="2000" fill="hold"/>
                                        <p:tgtEl>
                                          <p:spTgt spid="13"/>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2000"/>
                                        <p:tgtEl>
                                          <p:spTgt spid="18"/>
                                        </p:tgtEl>
                                      </p:cBhvr>
                                    </p:animEffect>
                                    <p:anim calcmode="lin" valueType="num">
                                      <p:cBhvr>
                                        <p:cTn id="28" dur="2000" fill="hold"/>
                                        <p:tgtEl>
                                          <p:spTgt spid="18"/>
                                        </p:tgtEl>
                                        <p:attrNameLst>
                                          <p:attrName>ppt_w</p:attrName>
                                        </p:attrNameLst>
                                      </p:cBhvr>
                                      <p:tavLst>
                                        <p:tav tm="0" fmla="#ppt_w*sin(2.5*pi*$)">
                                          <p:val>
                                            <p:fltVal val="0"/>
                                          </p:val>
                                        </p:tav>
                                        <p:tav tm="100000">
                                          <p:val>
                                            <p:fltVal val="1"/>
                                          </p:val>
                                        </p:tav>
                                      </p:tavLst>
                                    </p:anim>
                                    <p:anim calcmode="lin" valueType="num">
                                      <p:cBhvr>
                                        <p:cTn id="29"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456081" y="3106538"/>
            <a:ext cx="1095172" cy="1169551"/>
          </a:xfrm>
          <a:prstGeom prst="rect">
            <a:avLst/>
          </a:prstGeom>
          <a:noFill/>
        </p:spPr>
        <p:txBody>
          <a:bodyPr wrap="none" rtlCol="0">
            <a:spAutoFit/>
          </a:bodyPr>
          <a:lstStyle/>
          <a:p>
            <a:r>
              <a:rPr lang="en-GB" sz="7000" dirty="0"/>
              <a:t>18</a:t>
            </a:r>
          </a:p>
        </p:txBody>
      </p:sp>
    </p:spTree>
    <p:extLst>
      <p:ext uri="{BB962C8B-B14F-4D97-AF65-F5344CB8AC3E}">
        <p14:creationId xmlns:p14="http://schemas.microsoft.com/office/powerpoint/2010/main" val="235479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525" y="1973107"/>
            <a:ext cx="3663670" cy="4884893"/>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3492702" y="303778"/>
            <a:ext cx="6169089" cy="1631216"/>
          </a:xfrm>
          <a:prstGeom prst="rect">
            <a:avLst/>
          </a:prstGeom>
          <a:noFill/>
        </p:spPr>
        <p:txBody>
          <a:bodyPr wrap="square" rtlCol="0">
            <a:spAutoFit/>
          </a:bodyPr>
          <a:lstStyle/>
          <a:p>
            <a:pPr algn="ctr"/>
            <a:r>
              <a:rPr lang="en-GB" sz="2500" dirty="0"/>
              <a:t> Well done! You have completed the rap.</a:t>
            </a:r>
          </a:p>
          <a:p>
            <a:pPr algn="ctr"/>
            <a:r>
              <a:rPr lang="en-GB" sz="2500" dirty="0"/>
              <a:t>I would now like you to rap along. </a:t>
            </a:r>
          </a:p>
          <a:p>
            <a:pPr algn="ctr"/>
            <a:r>
              <a:rPr lang="en-GB" sz="2500" dirty="0"/>
              <a:t>This time, you won’t hear my voice and you have to try and do it to the beat</a:t>
            </a:r>
          </a:p>
        </p:txBody>
      </p:sp>
      <p:pic>
        <p:nvPicPr>
          <p:cNvPr id="7" name="Picture 2" descr="Sound Vector Icon - Logowik.com">
            <a:extLst>
              <a:ext uri="{FF2B5EF4-FFF2-40B4-BE49-F238E27FC236}">
                <a16:creationId xmlns:a16="http://schemas.microsoft.com/office/drawing/2014/main" id="{928ED128-4A1E-467D-A57A-D5DE68513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1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18/50 </a:t>
            </a:r>
          </a:p>
          <a:p>
            <a:r>
              <a:rPr lang="en-GB" dirty="0"/>
              <a:t>Mystic Mics</a:t>
            </a:r>
          </a:p>
        </p:txBody>
      </p:sp>
      <p:sp>
        <p:nvSpPr>
          <p:cNvPr id="8" name="TextBox 7">
            <a:extLst>
              <a:ext uri="{FF2B5EF4-FFF2-40B4-BE49-F238E27FC236}">
                <a16:creationId xmlns:a16="http://schemas.microsoft.com/office/drawing/2014/main" id="{11DD36CA-F1C5-4EA6-988B-E7FFB2CA16DC}"/>
              </a:ext>
            </a:extLst>
          </p:cNvPr>
          <p:cNvSpPr txBox="1"/>
          <p:nvPr/>
        </p:nvSpPr>
        <p:spPr>
          <a:xfrm>
            <a:off x="4137247" y="657919"/>
            <a:ext cx="4035419" cy="861774"/>
          </a:xfrm>
          <a:prstGeom prst="rect">
            <a:avLst/>
          </a:prstGeom>
          <a:noFill/>
        </p:spPr>
        <p:txBody>
          <a:bodyPr wrap="square" rtlCol="0">
            <a:spAutoFit/>
          </a:bodyPr>
          <a:lstStyle/>
          <a:p>
            <a:pPr algn="ctr"/>
            <a:r>
              <a:rPr lang="en-GB" sz="5000" dirty="0"/>
              <a:t>Excited</a:t>
            </a:r>
          </a:p>
        </p:txBody>
      </p:sp>
      <p:sp>
        <p:nvSpPr>
          <p:cNvPr id="43" name="TextBox 42">
            <a:extLst>
              <a:ext uri="{FF2B5EF4-FFF2-40B4-BE49-F238E27FC236}">
                <a16:creationId xmlns:a16="http://schemas.microsoft.com/office/drawing/2014/main" id="{27002571-4959-4F94-B09A-AEA0F8641719}"/>
              </a:ext>
            </a:extLst>
          </p:cNvPr>
          <p:cNvSpPr txBox="1"/>
          <p:nvPr/>
        </p:nvSpPr>
        <p:spPr>
          <a:xfrm>
            <a:off x="1895236" y="1823242"/>
            <a:ext cx="8827916" cy="1938992"/>
          </a:xfrm>
          <a:prstGeom prst="rect">
            <a:avLst/>
          </a:prstGeom>
          <a:noFill/>
        </p:spPr>
        <p:txBody>
          <a:bodyPr wrap="square">
            <a:spAutoFit/>
          </a:bodyPr>
          <a:lstStyle/>
          <a:p>
            <a:r>
              <a:rPr lang="en-GB" sz="3000" dirty="0"/>
              <a:t>When I go to my friend’s house I feel really excited</a:t>
            </a:r>
          </a:p>
          <a:p>
            <a:r>
              <a:rPr lang="en-GB" sz="3000" dirty="0"/>
              <a:t>Every time we meet, I feel really delighted</a:t>
            </a:r>
          </a:p>
          <a:p>
            <a:r>
              <a:rPr lang="en-GB" sz="3000" dirty="0"/>
              <a:t>When we play our games, he always makes a funny face</a:t>
            </a:r>
          </a:p>
          <a:p>
            <a:r>
              <a:rPr lang="en-GB" sz="3000" dirty="0"/>
              <a:t>I put my shoes on, do my lace and we race</a:t>
            </a:r>
          </a:p>
        </p:txBody>
      </p:sp>
      <p:pic>
        <p:nvPicPr>
          <p:cNvPr id="10" name="Picture 9" descr="Excited Cartoon Boy Clip Art Image - ClipSafari">
            <a:extLst>
              <a:ext uri="{FF2B5EF4-FFF2-40B4-BE49-F238E27FC236}">
                <a16:creationId xmlns:a16="http://schemas.microsoft.com/office/drawing/2014/main" id="{6203DB07-B2B6-46F2-AE6D-C1AA1FA16F1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19624" y="3872464"/>
            <a:ext cx="2398395" cy="2879350"/>
          </a:xfrm>
          <a:prstGeom prst="rect">
            <a:avLst/>
          </a:prstGeom>
          <a:noFill/>
          <a:ln>
            <a:noFill/>
          </a:ln>
        </p:spPr>
      </p:pic>
      <p:pic>
        <p:nvPicPr>
          <p:cNvPr id="11" name="Picture 2" descr="Blue Audio, Sound Waves Png - Sound Clip Art, Transparent Png - kindpng">
            <a:extLst>
              <a:ext uri="{FF2B5EF4-FFF2-40B4-BE49-F238E27FC236}">
                <a16:creationId xmlns:a16="http://schemas.microsoft.com/office/drawing/2014/main" id="{61D76E69-AA67-4ADB-AD66-878451E2E5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57629" y="4936038"/>
            <a:ext cx="1541145" cy="1636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19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3" grpId="0"/>
    </p:bldLst>
  </p:timing>
  <p:extLst>
    <p:ext uri="{6950BFC3-D8DA-4A85-94F7-54DA5524770B}">
      <p188:commentRel xmlns:p188="http://schemas.microsoft.com/office/powerpoint/2018/8/main" r:id="rId2"/>
    </p:ext>
  </p:extLs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18/50 </a:t>
            </a:r>
          </a:p>
          <a:p>
            <a:r>
              <a:rPr lang="en-GB" dirty="0"/>
              <a:t>Mystic Mics</a:t>
            </a:r>
          </a:p>
        </p:txBody>
      </p:sp>
      <p:sp>
        <p:nvSpPr>
          <p:cNvPr id="11" name="TextBox 10">
            <a:extLst>
              <a:ext uri="{FF2B5EF4-FFF2-40B4-BE49-F238E27FC236}">
                <a16:creationId xmlns:a16="http://schemas.microsoft.com/office/drawing/2014/main" id="{D44912F0-0ABB-4E2B-97DD-CBC4A890C78A}"/>
              </a:ext>
            </a:extLst>
          </p:cNvPr>
          <p:cNvSpPr txBox="1"/>
          <p:nvPr/>
        </p:nvSpPr>
        <p:spPr>
          <a:xfrm>
            <a:off x="776889" y="731963"/>
            <a:ext cx="7104320" cy="1380378"/>
          </a:xfrm>
          <a:prstGeom prst="rect">
            <a:avLst/>
          </a:prstGeom>
          <a:noFill/>
        </p:spPr>
        <p:txBody>
          <a:bodyPr wrap="square">
            <a:spAutoFit/>
          </a:bodyPr>
          <a:lstStyle/>
          <a:p>
            <a:pPr algn="ctr">
              <a:lnSpc>
                <a:spcPct val="107000"/>
              </a:lnSpc>
              <a:spcAft>
                <a:spcPts val="800"/>
              </a:spcAft>
              <a:tabLst>
                <a:tab pos="4635500" algn="l"/>
              </a:tabLst>
            </a:pPr>
            <a:r>
              <a:rPr lang="en-GB" sz="4000" dirty="0">
                <a:effectLst/>
                <a:latin typeface="Calibri" panose="020F0502020204030204" pitchFamily="34" charset="0"/>
                <a:ea typeface="Calibri" panose="020F0502020204030204" pitchFamily="34" charset="0"/>
                <a:cs typeface="Times New Roman" panose="02020603050405020304" pitchFamily="18" charset="0"/>
              </a:rPr>
              <a:t>Which rhyme scheme is being used? </a:t>
            </a:r>
          </a:p>
        </p:txBody>
      </p:sp>
      <p:sp>
        <p:nvSpPr>
          <p:cNvPr id="4" name="Rectangle 3">
            <a:extLst>
              <a:ext uri="{FF2B5EF4-FFF2-40B4-BE49-F238E27FC236}">
                <a16:creationId xmlns:a16="http://schemas.microsoft.com/office/drawing/2014/main" id="{1609C523-9704-415A-8456-D91564FA82C3}"/>
              </a:ext>
            </a:extLst>
          </p:cNvPr>
          <p:cNvSpPr/>
          <p:nvPr/>
        </p:nvSpPr>
        <p:spPr>
          <a:xfrm>
            <a:off x="392552" y="488710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8F7D804-073E-45C1-A58F-381AD41005FE}"/>
              </a:ext>
            </a:extLst>
          </p:cNvPr>
          <p:cNvSpPr/>
          <p:nvPr/>
        </p:nvSpPr>
        <p:spPr>
          <a:xfrm>
            <a:off x="5928655" y="488710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63809C2-0F7A-441E-9567-B813A8FD77EB}"/>
              </a:ext>
            </a:extLst>
          </p:cNvPr>
          <p:cNvSpPr/>
          <p:nvPr/>
        </p:nvSpPr>
        <p:spPr>
          <a:xfrm>
            <a:off x="3168370" y="489853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67ED7BC-CFFD-4B68-B110-A8D278A9A867}"/>
              </a:ext>
            </a:extLst>
          </p:cNvPr>
          <p:cNvSpPr txBox="1"/>
          <p:nvPr/>
        </p:nvSpPr>
        <p:spPr>
          <a:xfrm>
            <a:off x="742950" y="4972050"/>
            <a:ext cx="1665841" cy="861774"/>
          </a:xfrm>
          <a:prstGeom prst="rect">
            <a:avLst/>
          </a:prstGeom>
          <a:noFill/>
        </p:spPr>
        <p:txBody>
          <a:bodyPr wrap="none" rtlCol="0">
            <a:spAutoFit/>
          </a:bodyPr>
          <a:lstStyle/>
          <a:p>
            <a:r>
              <a:rPr lang="en-GB" sz="5000" dirty="0">
                <a:solidFill>
                  <a:srgbClr val="00B050"/>
                </a:solidFill>
              </a:rPr>
              <a:t>AAAA</a:t>
            </a:r>
          </a:p>
        </p:txBody>
      </p:sp>
      <p:sp>
        <p:nvSpPr>
          <p:cNvPr id="18" name="TextBox 17">
            <a:extLst>
              <a:ext uri="{FF2B5EF4-FFF2-40B4-BE49-F238E27FC236}">
                <a16:creationId xmlns:a16="http://schemas.microsoft.com/office/drawing/2014/main" id="{9DD00E64-BE83-48B4-9BB8-2186984FDDE7}"/>
              </a:ext>
            </a:extLst>
          </p:cNvPr>
          <p:cNvSpPr txBox="1"/>
          <p:nvPr/>
        </p:nvSpPr>
        <p:spPr>
          <a:xfrm>
            <a:off x="6349195" y="4959138"/>
            <a:ext cx="1617879" cy="861774"/>
          </a:xfrm>
          <a:prstGeom prst="rect">
            <a:avLst/>
          </a:prstGeom>
          <a:noFill/>
        </p:spPr>
        <p:txBody>
          <a:bodyPr wrap="none" rtlCol="0">
            <a:spAutoFit/>
          </a:bodyPr>
          <a:lstStyle/>
          <a:p>
            <a:r>
              <a:rPr lang="en-GB" sz="5000" dirty="0">
                <a:solidFill>
                  <a:srgbClr val="00B050"/>
                </a:solidFill>
              </a:rPr>
              <a:t>A</a:t>
            </a:r>
            <a:r>
              <a:rPr lang="en-GB" sz="5000" dirty="0">
                <a:solidFill>
                  <a:srgbClr val="7030A0"/>
                </a:solidFill>
              </a:rPr>
              <a:t>B</a:t>
            </a:r>
            <a:r>
              <a:rPr lang="en-GB" sz="5000" dirty="0">
                <a:solidFill>
                  <a:srgbClr val="00B050"/>
                </a:solidFill>
              </a:rPr>
              <a:t>A</a:t>
            </a:r>
            <a:r>
              <a:rPr lang="en-GB" sz="5000" dirty="0">
                <a:solidFill>
                  <a:srgbClr val="7030A0"/>
                </a:solidFill>
              </a:rPr>
              <a:t>B</a:t>
            </a:r>
          </a:p>
        </p:txBody>
      </p:sp>
      <p:sp>
        <p:nvSpPr>
          <p:cNvPr id="19" name="TextBox 18">
            <a:extLst>
              <a:ext uri="{FF2B5EF4-FFF2-40B4-BE49-F238E27FC236}">
                <a16:creationId xmlns:a16="http://schemas.microsoft.com/office/drawing/2014/main" id="{F3DCE0AA-A643-4CCA-ABCC-78337E02BC55}"/>
              </a:ext>
            </a:extLst>
          </p:cNvPr>
          <p:cNvSpPr txBox="1"/>
          <p:nvPr/>
        </p:nvSpPr>
        <p:spPr>
          <a:xfrm>
            <a:off x="3567194" y="4959138"/>
            <a:ext cx="1624163" cy="861774"/>
          </a:xfrm>
          <a:prstGeom prst="rect">
            <a:avLst/>
          </a:prstGeom>
          <a:noFill/>
        </p:spPr>
        <p:txBody>
          <a:bodyPr wrap="none" rtlCol="0">
            <a:spAutoFit/>
          </a:bodyPr>
          <a:lstStyle/>
          <a:p>
            <a:r>
              <a:rPr lang="en-GB" sz="5000" dirty="0">
                <a:solidFill>
                  <a:srgbClr val="00B050"/>
                </a:solidFill>
              </a:rPr>
              <a:t>AA</a:t>
            </a:r>
            <a:r>
              <a:rPr lang="en-GB" sz="5000" dirty="0">
                <a:solidFill>
                  <a:srgbClr val="7030A0"/>
                </a:solidFill>
              </a:rPr>
              <a:t>BB</a:t>
            </a:r>
          </a:p>
        </p:txBody>
      </p:sp>
      <p:sp>
        <p:nvSpPr>
          <p:cNvPr id="20" name="TextBox 19">
            <a:extLst>
              <a:ext uri="{FF2B5EF4-FFF2-40B4-BE49-F238E27FC236}">
                <a16:creationId xmlns:a16="http://schemas.microsoft.com/office/drawing/2014/main" id="{7E0CB702-5F40-4C3A-9D6D-B5AD487AC0DA}"/>
              </a:ext>
            </a:extLst>
          </p:cNvPr>
          <p:cNvSpPr txBox="1"/>
          <p:nvPr/>
        </p:nvSpPr>
        <p:spPr>
          <a:xfrm>
            <a:off x="365588" y="2343044"/>
            <a:ext cx="8267517" cy="1815882"/>
          </a:xfrm>
          <a:prstGeom prst="rect">
            <a:avLst/>
          </a:prstGeom>
          <a:noFill/>
        </p:spPr>
        <p:txBody>
          <a:bodyPr wrap="square">
            <a:spAutoFit/>
          </a:bodyPr>
          <a:lstStyle/>
          <a:p>
            <a:r>
              <a:rPr lang="en-GB" sz="2800" dirty="0"/>
              <a:t>When I go to my friend’s house I feel really excited</a:t>
            </a:r>
          </a:p>
          <a:p>
            <a:r>
              <a:rPr lang="en-GB" sz="2800" dirty="0"/>
              <a:t>Every time we meet, I feel really delighted</a:t>
            </a:r>
          </a:p>
          <a:p>
            <a:r>
              <a:rPr lang="en-GB" sz="2800" dirty="0"/>
              <a:t>When we play our games, he always makes a funny face</a:t>
            </a:r>
          </a:p>
          <a:p>
            <a:r>
              <a:rPr lang="en-GB" sz="2800" dirty="0"/>
              <a:t>I put my shoes on, do my lace and we race</a:t>
            </a:r>
          </a:p>
        </p:txBody>
      </p:sp>
      <p:pic>
        <p:nvPicPr>
          <p:cNvPr id="22" name="Picture 21" descr="Excited Cartoon Boy Clip Art Image - ClipSafari">
            <a:extLst>
              <a:ext uri="{FF2B5EF4-FFF2-40B4-BE49-F238E27FC236}">
                <a16:creationId xmlns:a16="http://schemas.microsoft.com/office/drawing/2014/main" id="{36E21A70-D18E-4AAF-9F01-5A5AC462644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66363" y="2434189"/>
            <a:ext cx="2398395" cy="2879350"/>
          </a:xfrm>
          <a:prstGeom prst="rect">
            <a:avLst/>
          </a:prstGeom>
          <a:noFill/>
          <a:ln>
            <a:noFill/>
          </a:ln>
        </p:spPr>
      </p:pic>
    </p:spTree>
    <p:extLst>
      <p:ext uri="{BB962C8B-B14F-4D97-AF65-F5344CB8AC3E}">
        <p14:creationId xmlns:p14="http://schemas.microsoft.com/office/powerpoint/2010/main" val="176498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anim calcmode="lin" valueType="num">
                                      <p:cBhvr>
                                        <p:cTn id="50" dur="1000" fill="hold"/>
                                        <p:tgtEl>
                                          <p:spTgt spid="22"/>
                                        </p:tgtEl>
                                        <p:attrNameLst>
                                          <p:attrName>ppt_x</p:attrName>
                                        </p:attrNameLst>
                                      </p:cBhvr>
                                      <p:tavLst>
                                        <p:tav tm="0">
                                          <p:val>
                                            <p:strVal val="#ppt_x"/>
                                          </p:val>
                                        </p:tav>
                                        <p:tav tm="100000">
                                          <p:val>
                                            <p:strVal val="#ppt_x"/>
                                          </p:val>
                                        </p:tav>
                                      </p:tavLst>
                                    </p:anim>
                                    <p:anim calcmode="lin" valueType="num">
                                      <p:cBhvr>
                                        <p:cTn id="5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P spid="16" grpId="0" animBg="1"/>
      <p:bldP spid="17" grpId="0" animBg="1"/>
      <p:bldP spid="5" grpId="0"/>
      <p:bldP spid="18" grpId="0"/>
      <p:bldP spid="19" grpId="0"/>
      <p:bldP spid="20" grpId="0"/>
    </p:bldLst>
  </p:timing>
  <p:extLst>
    <p:ext uri="{6950BFC3-D8DA-4A85-94F7-54DA5524770B}">
      <p188:commentRel xmlns:p188="http://schemas.microsoft.com/office/powerpoint/2018/8/main" r:id="rId2"/>
    </p:ext>
  </p:extLs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CA0372E7-CB51-4D93-9409-CDB44E0B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687" y="4126879"/>
            <a:ext cx="1937291" cy="2583054"/>
          </a:xfrm>
          <a:prstGeom prst="rect">
            <a:avLst/>
          </a:prstGeom>
        </p:spPr>
      </p:pic>
      <p:pic>
        <p:nvPicPr>
          <p:cNvPr id="5" name="Picture 2" descr="Sound Vector Icon - Logowik.com">
            <a:extLst>
              <a:ext uri="{FF2B5EF4-FFF2-40B4-BE49-F238E27FC236}">
                <a16:creationId xmlns:a16="http://schemas.microsoft.com/office/drawing/2014/main" id="{2F64C0E0-B87F-4B95-BBA4-27428C27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FEB2F5-B69F-4311-990B-0972EBA7808F}"/>
              </a:ext>
            </a:extLst>
          </p:cNvPr>
          <p:cNvSpPr txBox="1"/>
          <p:nvPr/>
        </p:nvSpPr>
        <p:spPr>
          <a:xfrm>
            <a:off x="3328987" y="935799"/>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7" name="Picture 6">
            <a:extLst>
              <a:ext uri="{FF2B5EF4-FFF2-40B4-BE49-F238E27FC236}">
                <a16:creationId xmlns:a16="http://schemas.microsoft.com/office/drawing/2014/main" id="{F49AA21E-BD0C-42DE-BBD9-81220CE8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45" y="2442487"/>
            <a:ext cx="6853237" cy="1387174"/>
          </a:xfrm>
          <a:prstGeom prst="rect">
            <a:avLst/>
          </a:prstGeom>
        </p:spPr>
      </p:pic>
      <p:sp>
        <p:nvSpPr>
          <p:cNvPr id="8" name="Rectangle 7">
            <a:extLst>
              <a:ext uri="{FF2B5EF4-FFF2-40B4-BE49-F238E27FC236}">
                <a16:creationId xmlns:a16="http://schemas.microsoft.com/office/drawing/2014/main" id="{BD3FE679-CA09-4022-AB3F-7E8E5DEA80DA}"/>
              </a:ext>
            </a:extLst>
          </p:cNvPr>
          <p:cNvSpPr/>
          <p:nvPr/>
        </p:nvSpPr>
        <p:spPr>
          <a:xfrm>
            <a:off x="2720888" y="745299"/>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F238BB-EE43-4D1F-9369-FA457651D03B}"/>
              </a:ext>
            </a:extLst>
          </p:cNvPr>
          <p:cNvSpPr txBox="1"/>
          <p:nvPr/>
        </p:nvSpPr>
        <p:spPr>
          <a:xfrm>
            <a:off x="7566325" y="4795158"/>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Slide the cursor to show how you currently feel. </a:t>
            </a:r>
          </a:p>
        </p:txBody>
      </p:sp>
    </p:spTree>
    <p:extLst>
      <p:ext uri="{BB962C8B-B14F-4D97-AF65-F5344CB8AC3E}">
        <p14:creationId xmlns:p14="http://schemas.microsoft.com/office/powerpoint/2010/main" val="27687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650896" y="255007"/>
            <a:ext cx="7177413" cy="1225464"/>
          </a:xfrm>
          <a:prstGeom prst="rect">
            <a:avLst/>
          </a:prstGeom>
          <a:noFill/>
        </p:spPr>
        <p:txBody>
          <a:bodyPr wrap="square" rtlCol="0">
            <a:spAutoFit/>
          </a:bodyPr>
          <a:lstStyle/>
          <a:p>
            <a:pPr algn="ctr">
              <a:lnSpc>
                <a:spcPct val="107000"/>
              </a:lnSpc>
              <a:spcAft>
                <a:spcPts val="800"/>
              </a:spcAft>
            </a:pPr>
            <a:r>
              <a:rPr lang="en-GB" sz="3200" dirty="0"/>
              <a:t>Well done!</a:t>
            </a:r>
          </a:p>
          <a:p>
            <a:pPr algn="ctr">
              <a:lnSpc>
                <a:spcPct val="107000"/>
              </a:lnSpc>
              <a:spcAft>
                <a:spcPts val="800"/>
              </a:spcAft>
            </a:pPr>
            <a:r>
              <a:rPr lang="en-GB" sz="3200" dirty="0">
                <a:latin typeface="Calibri" panose="020F0502020204030204" pitchFamily="34" charset="0"/>
                <a:ea typeface="Calibri" panose="020F0502020204030204" pitchFamily="34" charset="0"/>
                <a:cs typeface="Times New Roman" panose="02020603050405020304" pitchFamily="18" charset="0"/>
              </a:rPr>
              <a:t>You have just obtained a Mystic Mic!</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189D3D96-BDEF-408B-BC70-78B09B4B7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192" y="2031300"/>
            <a:ext cx="3514495" cy="4685993"/>
          </a:xfrm>
          <a:prstGeom prst="rect">
            <a:avLst/>
          </a:prstGeom>
        </p:spPr>
      </p:pic>
    </p:spTree>
    <p:extLst>
      <p:ext uri="{BB962C8B-B14F-4D97-AF65-F5344CB8AC3E}">
        <p14:creationId xmlns:p14="http://schemas.microsoft.com/office/powerpoint/2010/main" val="321151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anim calcmode="lin" valueType="num">
                                      <p:cBhvr>
                                        <p:cTn id="15" dur="2000" fill="hold"/>
                                        <p:tgtEl>
                                          <p:spTgt spid="8"/>
                                        </p:tgtEl>
                                        <p:attrNameLst>
                                          <p:attrName>ppt_w</p:attrName>
                                        </p:attrNameLst>
                                      </p:cBhvr>
                                      <p:tavLst>
                                        <p:tav tm="0" fmla="#ppt_w*sin(2.5*pi*$)">
                                          <p:val>
                                            <p:fltVal val="0"/>
                                          </p:val>
                                        </p:tav>
                                        <p:tav tm="100000">
                                          <p:val>
                                            <p:fltVal val="1"/>
                                          </p:val>
                                        </p:tav>
                                      </p:tavLst>
                                    </p:anim>
                                    <p:anim calcmode="lin" valueType="num">
                                      <p:cBhvr>
                                        <p:cTn id="16"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456081" y="3106538"/>
            <a:ext cx="1095172" cy="1169551"/>
          </a:xfrm>
          <a:prstGeom prst="rect">
            <a:avLst/>
          </a:prstGeom>
          <a:noFill/>
        </p:spPr>
        <p:txBody>
          <a:bodyPr wrap="none" rtlCol="0">
            <a:spAutoFit/>
          </a:bodyPr>
          <a:lstStyle/>
          <a:p>
            <a:r>
              <a:rPr lang="en-GB" sz="7000" dirty="0"/>
              <a:t>19</a:t>
            </a:r>
          </a:p>
        </p:txBody>
      </p:sp>
    </p:spTree>
    <p:extLst>
      <p:ext uri="{BB962C8B-B14F-4D97-AF65-F5344CB8AC3E}">
        <p14:creationId xmlns:p14="http://schemas.microsoft.com/office/powerpoint/2010/main" val="399038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B37A77FF-33D8-467B-91FA-254D60ED4B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353" y="996648"/>
            <a:ext cx="4048184" cy="5397579"/>
          </a:xfrm>
          <a:prstGeom prst="rect">
            <a:avLst/>
          </a:prstGeom>
        </p:spPr>
      </p:pic>
      <p:pic>
        <p:nvPicPr>
          <p:cNvPr id="5" name="Picture 2" descr="Sound Vector Icon - Logowik.com">
            <a:extLst>
              <a:ext uri="{FF2B5EF4-FFF2-40B4-BE49-F238E27FC236}">
                <a16:creationId xmlns:a16="http://schemas.microsoft.com/office/drawing/2014/main" id="{FFAD3A91-70FC-4256-A285-251584B74E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7992CA-AEA3-407B-9B3E-FAF555190C8B}"/>
              </a:ext>
            </a:extLst>
          </p:cNvPr>
          <p:cNvSpPr txBox="1"/>
          <p:nvPr/>
        </p:nvSpPr>
        <p:spPr>
          <a:xfrm>
            <a:off x="1323974" y="745299"/>
            <a:ext cx="5819775" cy="2308324"/>
          </a:xfrm>
          <a:prstGeom prst="rect">
            <a:avLst/>
          </a:prstGeom>
          <a:noFill/>
        </p:spPr>
        <p:txBody>
          <a:bodyPr wrap="square" rtlCol="0">
            <a:spAutoFit/>
          </a:bodyPr>
          <a:lstStyle/>
          <a:p>
            <a:pPr algn="ctr"/>
            <a:r>
              <a:rPr lang="en-GB" sz="2400" dirty="0"/>
              <a:t>1 is the lowest on the scale and 10 is the highest. </a:t>
            </a:r>
          </a:p>
          <a:p>
            <a:pPr algn="ctr"/>
            <a:r>
              <a:rPr lang="en-GB" sz="2400" b="1" dirty="0"/>
              <a:t>Example</a:t>
            </a:r>
            <a:r>
              <a:rPr lang="en-GB" sz="2400" dirty="0"/>
              <a:t>: If you are sad, you might put a 1 but if you are happy you might put a 10.</a:t>
            </a:r>
          </a:p>
          <a:p>
            <a:pPr algn="ctr"/>
            <a:r>
              <a:rPr lang="en-GB" sz="2400" dirty="0"/>
              <a:t> </a:t>
            </a:r>
          </a:p>
          <a:p>
            <a:pPr algn="ctr"/>
            <a:r>
              <a:rPr lang="en-GB" sz="2400" dirty="0"/>
              <a:t>It is important that you are totally honest!</a:t>
            </a:r>
          </a:p>
        </p:txBody>
      </p:sp>
      <p:sp>
        <p:nvSpPr>
          <p:cNvPr id="8" name="TextBox 7">
            <a:extLst>
              <a:ext uri="{FF2B5EF4-FFF2-40B4-BE49-F238E27FC236}">
                <a16:creationId xmlns:a16="http://schemas.microsoft.com/office/drawing/2014/main" id="{8E4F3278-D93B-4A11-AB0F-AC07F285F06F}"/>
              </a:ext>
            </a:extLst>
          </p:cNvPr>
          <p:cNvSpPr txBox="1"/>
          <p:nvPr/>
        </p:nvSpPr>
        <p:spPr>
          <a:xfrm>
            <a:off x="1071562" y="3429000"/>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10" name="Picture 9">
            <a:extLst>
              <a:ext uri="{FF2B5EF4-FFF2-40B4-BE49-F238E27FC236}">
                <a16:creationId xmlns:a16="http://schemas.microsoft.com/office/drawing/2014/main" id="{A2448C94-54C3-4BD0-A743-EFE8E1C88F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020" y="4935688"/>
            <a:ext cx="6853237" cy="1387174"/>
          </a:xfrm>
          <a:prstGeom prst="rect">
            <a:avLst/>
          </a:prstGeom>
        </p:spPr>
      </p:pic>
      <p:sp>
        <p:nvSpPr>
          <p:cNvPr id="12" name="Rectangle 11">
            <a:extLst>
              <a:ext uri="{FF2B5EF4-FFF2-40B4-BE49-F238E27FC236}">
                <a16:creationId xmlns:a16="http://schemas.microsoft.com/office/drawing/2014/main" id="{984A9569-BFCF-49E0-9A46-2692235A6860}"/>
              </a:ext>
            </a:extLst>
          </p:cNvPr>
          <p:cNvSpPr/>
          <p:nvPr/>
        </p:nvSpPr>
        <p:spPr>
          <a:xfrm>
            <a:off x="463463" y="3238500"/>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7462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769" y="371513"/>
            <a:ext cx="4586231" cy="6114974"/>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1598997" y="546172"/>
            <a:ext cx="6169089" cy="1169551"/>
          </a:xfrm>
          <a:prstGeom prst="rect">
            <a:avLst/>
          </a:prstGeom>
          <a:noFill/>
        </p:spPr>
        <p:txBody>
          <a:bodyPr wrap="square" rtlCol="0">
            <a:spAutoFit/>
          </a:bodyPr>
          <a:lstStyle/>
          <a:p>
            <a:pPr algn="ctr"/>
            <a:r>
              <a:rPr lang="en-GB" sz="3500" dirty="0"/>
              <a:t>Pick an emotion to write a rap about.</a:t>
            </a:r>
          </a:p>
        </p:txBody>
      </p:sp>
      <p:sp>
        <p:nvSpPr>
          <p:cNvPr id="2" name="TextBox 1">
            <a:extLst>
              <a:ext uri="{FF2B5EF4-FFF2-40B4-BE49-F238E27FC236}">
                <a16:creationId xmlns:a16="http://schemas.microsoft.com/office/drawing/2014/main" id="{3644BAB8-8846-46E9-B2F0-C3F56EC077A9}"/>
              </a:ext>
            </a:extLst>
          </p:cNvPr>
          <p:cNvSpPr txBox="1"/>
          <p:nvPr/>
        </p:nvSpPr>
        <p:spPr>
          <a:xfrm>
            <a:off x="3888663" y="2226366"/>
            <a:ext cx="1858265" cy="3554819"/>
          </a:xfrm>
          <a:prstGeom prst="rect">
            <a:avLst/>
          </a:prstGeom>
          <a:noFill/>
        </p:spPr>
        <p:txBody>
          <a:bodyPr wrap="none" rtlCol="0">
            <a:spAutoFit/>
          </a:bodyPr>
          <a:lstStyle/>
          <a:p>
            <a:pPr algn="ctr"/>
            <a:r>
              <a:rPr lang="en-GB" sz="4500" dirty="0">
                <a:solidFill>
                  <a:srgbClr val="00B050"/>
                </a:solidFill>
              </a:rPr>
              <a:t>Happy</a:t>
            </a:r>
            <a:r>
              <a:rPr lang="en-GB" sz="4500" dirty="0"/>
              <a:t> </a:t>
            </a:r>
          </a:p>
          <a:p>
            <a:pPr algn="ctr"/>
            <a:r>
              <a:rPr lang="en-GB" sz="4500" dirty="0">
                <a:solidFill>
                  <a:srgbClr val="00B050"/>
                </a:solidFill>
              </a:rPr>
              <a:t>Proud</a:t>
            </a:r>
          </a:p>
          <a:p>
            <a:pPr algn="ctr"/>
            <a:r>
              <a:rPr lang="en-GB" sz="4500" dirty="0">
                <a:solidFill>
                  <a:srgbClr val="00B050"/>
                </a:solidFill>
              </a:rPr>
              <a:t>Sad </a:t>
            </a:r>
          </a:p>
          <a:p>
            <a:pPr algn="ctr"/>
            <a:r>
              <a:rPr lang="en-GB" sz="4500" dirty="0">
                <a:solidFill>
                  <a:srgbClr val="00B050"/>
                </a:solidFill>
              </a:rPr>
              <a:t>Excited</a:t>
            </a:r>
          </a:p>
          <a:p>
            <a:pPr algn="ctr"/>
            <a:r>
              <a:rPr lang="en-GB" sz="4500" dirty="0"/>
              <a:t>Angry</a:t>
            </a:r>
          </a:p>
        </p:txBody>
      </p:sp>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95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388FB-9762-4D94-9216-11450D4636C9}"/>
              </a:ext>
            </a:extLst>
          </p:cNvPr>
          <p:cNvSpPr>
            <a:spLocks noGrp="1"/>
          </p:cNvSpPr>
          <p:nvPr>
            <p:ph type="title"/>
          </p:nvPr>
        </p:nvSpPr>
        <p:spPr>
          <a:xfrm>
            <a:off x="1076325" y="2546350"/>
            <a:ext cx="5353050" cy="1325563"/>
          </a:xfrm>
        </p:spPr>
        <p:txBody>
          <a:bodyPr/>
          <a:lstStyle/>
          <a:p>
            <a:r>
              <a:rPr lang="en-GB" dirty="0"/>
              <a:t>Let’s up the challenge</a:t>
            </a:r>
          </a:p>
        </p:txBody>
      </p:sp>
      <p:pic>
        <p:nvPicPr>
          <p:cNvPr id="4" name="Content Placeholder 4" descr="A person in a garment&#10;&#10;Description automatically generated with low confidence">
            <a:extLst>
              <a:ext uri="{FF2B5EF4-FFF2-40B4-BE49-F238E27FC236}">
                <a16:creationId xmlns:a16="http://schemas.microsoft.com/office/drawing/2014/main" id="{B3257AC5-EB12-4840-9826-A8D3D6D45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5744" y="371513"/>
            <a:ext cx="4586231" cy="6114974"/>
          </a:xfrm>
          <a:prstGeom prst="rect">
            <a:avLst/>
          </a:prstGeom>
        </p:spPr>
      </p:pic>
    </p:spTree>
    <p:extLst>
      <p:ext uri="{BB962C8B-B14F-4D97-AF65-F5344CB8AC3E}">
        <p14:creationId xmlns:p14="http://schemas.microsoft.com/office/powerpoint/2010/main" val="5980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19/50 </a:t>
            </a:r>
          </a:p>
          <a:p>
            <a:r>
              <a:rPr lang="en-GB" dirty="0"/>
              <a:t>Mystic Mics</a:t>
            </a:r>
          </a:p>
        </p:txBody>
      </p:sp>
      <p:sp>
        <p:nvSpPr>
          <p:cNvPr id="8" name="TextBox 7">
            <a:extLst>
              <a:ext uri="{FF2B5EF4-FFF2-40B4-BE49-F238E27FC236}">
                <a16:creationId xmlns:a16="http://schemas.microsoft.com/office/drawing/2014/main" id="{11DD36CA-F1C5-4EA6-988B-E7FFB2CA16DC}"/>
              </a:ext>
            </a:extLst>
          </p:cNvPr>
          <p:cNvSpPr txBox="1"/>
          <p:nvPr/>
        </p:nvSpPr>
        <p:spPr>
          <a:xfrm>
            <a:off x="4137247" y="657919"/>
            <a:ext cx="4035419" cy="861774"/>
          </a:xfrm>
          <a:prstGeom prst="rect">
            <a:avLst/>
          </a:prstGeom>
          <a:noFill/>
        </p:spPr>
        <p:txBody>
          <a:bodyPr wrap="square" rtlCol="0">
            <a:spAutoFit/>
          </a:bodyPr>
          <a:lstStyle/>
          <a:p>
            <a:pPr algn="ctr"/>
            <a:r>
              <a:rPr lang="en-GB" sz="5000" dirty="0"/>
              <a:t>Angry</a:t>
            </a:r>
          </a:p>
        </p:txBody>
      </p:sp>
      <p:sp>
        <p:nvSpPr>
          <p:cNvPr id="29" name="Rectangle 28">
            <a:extLst>
              <a:ext uri="{FF2B5EF4-FFF2-40B4-BE49-F238E27FC236}">
                <a16:creationId xmlns:a16="http://schemas.microsoft.com/office/drawing/2014/main" id="{E3E2E6B8-B42E-47B7-BA33-D46131C4A579}"/>
              </a:ext>
            </a:extLst>
          </p:cNvPr>
          <p:cNvSpPr/>
          <p:nvPr/>
        </p:nvSpPr>
        <p:spPr>
          <a:xfrm>
            <a:off x="9943952" y="5814482"/>
            <a:ext cx="1333648"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5D1C83F5-9C3E-4858-9BD3-A589A0E4F1A5}"/>
              </a:ext>
            </a:extLst>
          </p:cNvPr>
          <p:cNvSpPr txBox="1"/>
          <p:nvPr/>
        </p:nvSpPr>
        <p:spPr>
          <a:xfrm>
            <a:off x="10152983" y="5772383"/>
            <a:ext cx="1438986" cy="477054"/>
          </a:xfrm>
          <a:prstGeom prst="rect">
            <a:avLst/>
          </a:prstGeom>
          <a:noFill/>
        </p:spPr>
        <p:txBody>
          <a:bodyPr wrap="square" rtlCol="0">
            <a:spAutoFit/>
          </a:bodyPr>
          <a:lstStyle/>
          <a:p>
            <a:r>
              <a:rPr lang="en-GB" sz="2500" dirty="0"/>
              <a:t>angry</a:t>
            </a:r>
          </a:p>
        </p:txBody>
      </p:sp>
      <p:sp>
        <p:nvSpPr>
          <p:cNvPr id="41" name="Rectangle 40">
            <a:extLst>
              <a:ext uri="{FF2B5EF4-FFF2-40B4-BE49-F238E27FC236}">
                <a16:creationId xmlns:a16="http://schemas.microsoft.com/office/drawing/2014/main" id="{5C994573-7CE9-4C79-91E7-88A370362AFE}"/>
              </a:ext>
            </a:extLst>
          </p:cNvPr>
          <p:cNvSpPr/>
          <p:nvPr/>
        </p:nvSpPr>
        <p:spPr>
          <a:xfrm>
            <a:off x="5233338" y="5806683"/>
            <a:ext cx="1263200"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500" dirty="0">
                <a:solidFill>
                  <a:schemeClr val="tx1"/>
                </a:solidFill>
              </a:rPr>
              <a:t>health</a:t>
            </a:r>
          </a:p>
        </p:txBody>
      </p:sp>
      <p:sp>
        <p:nvSpPr>
          <p:cNvPr id="51" name="Rectangle 50">
            <a:extLst>
              <a:ext uri="{FF2B5EF4-FFF2-40B4-BE49-F238E27FC236}">
                <a16:creationId xmlns:a16="http://schemas.microsoft.com/office/drawing/2014/main" id="{381F8D29-94A1-4941-8211-852C62C8FE69}"/>
              </a:ext>
            </a:extLst>
          </p:cNvPr>
          <p:cNvSpPr/>
          <p:nvPr/>
        </p:nvSpPr>
        <p:spPr>
          <a:xfrm>
            <a:off x="8409480" y="5806683"/>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extBox 51">
            <a:extLst>
              <a:ext uri="{FF2B5EF4-FFF2-40B4-BE49-F238E27FC236}">
                <a16:creationId xmlns:a16="http://schemas.microsoft.com/office/drawing/2014/main" id="{7217FCEB-2711-4C3D-913B-349B0DE1FC8D}"/>
              </a:ext>
            </a:extLst>
          </p:cNvPr>
          <p:cNvSpPr txBox="1"/>
          <p:nvPr/>
        </p:nvSpPr>
        <p:spPr>
          <a:xfrm>
            <a:off x="8483922" y="5803920"/>
            <a:ext cx="1034963" cy="477054"/>
          </a:xfrm>
          <a:prstGeom prst="rect">
            <a:avLst/>
          </a:prstGeom>
          <a:noFill/>
        </p:spPr>
        <p:txBody>
          <a:bodyPr wrap="none" rtlCol="0">
            <a:spAutoFit/>
          </a:bodyPr>
          <a:lstStyle/>
          <a:p>
            <a:r>
              <a:rPr lang="en-GB" sz="2500" dirty="0"/>
              <a:t>myself</a:t>
            </a:r>
          </a:p>
        </p:txBody>
      </p:sp>
      <p:sp>
        <p:nvSpPr>
          <p:cNvPr id="66" name="Rectangle 65">
            <a:extLst>
              <a:ext uri="{FF2B5EF4-FFF2-40B4-BE49-F238E27FC236}">
                <a16:creationId xmlns:a16="http://schemas.microsoft.com/office/drawing/2014/main" id="{E6F0FD99-E4B3-46DB-9C82-60DC2AEF3E14}"/>
              </a:ext>
            </a:extLst>
          </p:cNvPr>
          <p:cNvSpPr/>
          <p:nvPr/>
        </p:nvSpPr>
        <p:spPr>
          <a:xfrm>
            <a:off x="6856982" y="5789601"/>
            <a:ext cx="1226091"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79EB1F63-C195-450A-9322-5044359512CD}"/>
              </a:ext>
            </a:extLst>
          </p:cNvPr>
          <p:cNvSpPr txBox="1"/>
          <p:nvPr/>
        </p:nvSpPr>
        <p:spPr>
          <a:xfrm>
            <a:off x="6958663" y="5789601"/>
            <a:ext cx="917174" cy="477054"/>
          </a:xfrm>
          <a:prstGeom prst="rect">
            <a:avLst/>
          </a:prstGeom>
          <a:noFill/>
        </p:spPr>
        <p:txBody>
          <a:bodyPr wrap="none" rtlCol="0">
            <a:spAutoFit/>
          </a:bodyPr>
          <a:lstStyle/>
          <a:p>
            <a:r>
              <a:rPr lang="en-GB" sz="2500" dirty="0"/>
              <a:t>angry</a:t>
            </a:r>
          </a:p>
        </p:txBody>
      </p:sp>
      <p:sp>
        <p:nvSpPr>
          <p:cNvPr id="43" name="TextBox 42">
            <a:extLst>
              <a:ext uri="{FF2B5EF4-FFF2-40B4-BE49-F238E27FC236}">
                <a16:creationId xmlns:a16="http://schemas.microsoft.com/office/drawing/2014/main" id="{27002571-4959-4F94-B09A-AEA0F8641719}"/>
              </a:ext>
            </a:extLst>
          </p:cNvPr>
          <p:cNvSpPr txBox="1"/>
          <p:nvPr/>
        </p:nvSpPr>
        <p:spPr>
          <a:xfrm>
            <a:off x="286639" y="2471022"/>
            <a:ext cx="8827916" cy="1938992"/>
          </a:xfrm>
          <a:prstGeom prst="rect">
            <a:avLst/>
          </a:prstGeom>
          <a:noFill/>
        </p:spPr>
        <p:txBody>
          <a:bodyPr wrap="square">
            <a:spAutoFit/>
          </a:bodyPr>
          <a:lstStyle/>
          <a:p>
            <a:r>
              <a:rPr lang="en-GB" sz="3000" dirty="0"/>
              <a:t>Quite frankly, it’s ok to be ________</a:t>
            </a:r>
          </a:p>
          <a:p>
            <a:r>
              <a:rPr lang="en-GB" sz="3000" dirty="0"/>
              <a:t>As long as I can express_________</a:t>
            </a:r>
          </a:p>
          <a:p>
            <a:r>
              <a:rPr lang="en-GB" sz="3000" dirty="0"/>
              <a:t>Quite frankly it’s ok to be ____________</a:t>
            </a:r>
          </a:p>
          <a:p>
            <a:r>
              <a:rPr lang="en-GB" sz="3000" dirty="0"/>
              <a:t>Writing rap is good for my mental __________</a:t>
            </a:r>
          </a:p>
        </p:txBody>
      </p:sp>
      <p:pic>
        <p:nvPicPr>
          <p:cNvPr id="18" name="Picture 17" descr="Angry Cartoon Images | Free Vectors, Stock Photos &amp; PSD">
            <a:extLst>
              <a:ext uri="{FF2B5EF4-FFF2-40B4-BE49-F238E27FC236}">
                <a16:creationId xmlns:a16="http://schemas.microsoft.com/office/drawing/2014/main" id="{D3D1383C-571D-49C1-8D6A-0F2B5CA4270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99295" y="1806575"/>
            <a:ext cx="3244850" cy="3244850"/>
          </a:xfrm>
          <a:prstGeom prst="rect">
            <a:avLst/>
          </a:prstGeom>
          <a:noFill/>
          <a:ln>
            <a:noFill/>
          </a:ln>
        </p:spPr>
      </p:pic>
    </p:spTree>
    <p:extLst>
      <p:ext uri="{BB962C8B-B14F-4D97-AF65-F5344CB8AC3E}">
        <p14:creationId xmlns:p14="http://schemas.microsoft.com/office/powerpoint/2010/main" val="32554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1000"/>
                                        <p:tgtEl>
                                          <p:spTgt spid="41"/>
                                        </p:tgtEl>
                                      </p:cBhvr>
                                    </p:animEffect>
                                    <p:anim calcmode="lin" valueType="num">
                                      <p:cBhvr>
                                        <p:cTn id="30" dur="1000" fill="hold"/>
                                        <p:tgtEl>
                                          <p:spTgt spid="41"/>
                                        </p:tgtEl>
                                        <p:attrNameLst>
                                          <p:attrName>ppt_x</p:attrName>
                                        </p:attrNameLst>
                                      </p:cBhvr>
                                      <p:tavLst>
                                        <p:tav tm="0">
                                          <p:val>
                                            <p:strVal val="#ppt_x"/>
                                          </p:val>
                                        </p:tav>
                                        <p:tav tm="100000">
                                          <p:val>
                                            <p:strVal val="#ppt_x"/>
                                          </p:val>
                                        </p:tav>
                                      </p:tavLst>
                                    </p:anim>
                                    <p:anim calcmode="lin" valueType="num">
                                      <p:cBhvr>
                                        <p:cTn id="31" dur="1000" fill="hold"/>
                                        <p:tgtEl>
                                          <p:spTgt spid="4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1000"/>
                                        <p:tgtEl>
                                          <p:spTgt spid="51"/>
                                        </p:tgtEl>
                                      </p:cBhvr>
                                    </p:animEffect>
                                    <p:anim calcmode="lin" valueType="num">
                                      <p:cBhvr>
                                        <p:cTn id="35" dur="1000" fill="hold"/>
                                        <p:tgtEl>
                                          <p:spTgt spid="51"/>
                                        </p:tgtEl>
                                        <p:attrNameLst>
                                          <p:attrName>ppt_x</p:attrName>
                                        </p:attrNameLst>
                                      </p:cBhvr>
                                      <p:tavLst>
                                        <p:tav tm="0">
                                          <p:val>
                                            <p:strVal val="#ppt_x"/>
                                          </p:val>
                                        </p:tav>
                                        <p:tav tm="100000">
                                          <p:val>
                                            <p:strVal val="#ppt_x"/>
                                          </p:val>
                                        </p:tav>
                                      </p:tavLst>
                                    </p:anim>
                                    <p:anim calcmode="lin" valueType="num">
                                      <p:cBhvr>
                                        <p:cTn id="36" dur="1000" fill="hold"/>
                                        <p:tgtEl>
                                          <p:spTgt spid="5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1000"/>
                                        <p:tgtEl>
                                          <p:spTgt spid="52"/>
                                        </p:tgtEl>
                                      </p:cBhvr>
                                    </p:animEffect>
                                    <p:anim calcmode="lin" valueType="num">
                                      <p:cBhvr>
                                        <p:cTn id="40" dur="1000" fill="hold"/>
                                        <p:tgtEl>
                                          <p:spTgt spid="52"/>
                                        </p:tgtEl>
                                        <p:attrNameLst>
                                          <p:attrName>ppt_x</p:attrName>
                                        </p:attrNameLst>
                                      </p:cBhvr>
                                      <p:tavLst>
                                        <p:tav tm="0">
                                          <p:val>
                                            <p:strVal val="#ppt_x"/>
                                          </p:val>
                                        </p:tav>
                                        <p:tav tm="100000">
                                          <p:val>
                                            <p:strVal val="#ppt_x"/>
                                          </p:val>
                                        </p:tav>
                                      </p:tavLst>
                                    </p:anim>
                                    <p:anim calcmode="lin" valueType="num">
                                      <p:cBhvr>
                                        <p:cTn id="41" dur="1000" fill="hold"/>
                                        <p:tgtEl>
                                          <p:spTgt spid="5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fade">
                                      <p:cBhvr>
                                        <p:cTn id="44" dur="1000"/>
                                        <p:tgtEl>
                                          <p:spTgt spid="66"/>
                                        </p:tgtEl>
                                      </p:cBhvr>
                                    </p:animEffect>
                                    <p:anim calcmode="lin" valueType="num">
                                      <p:cBhvr>
                                        <p:cTn id="45" dur="1000" fill="hold"/>
                                        <p:tgtEl>
                                          <p:spTgt spid="66"/>
                                        </p:tgtEl>
                                        <p:attrNameLst>
                                          <p:attrName>ppt_x</p:attrName>
                                        </p:attrNameLst>
                                      </p:cBhvr>
                                      <p:tavLst>
                                        <p:tav tm="0">
                                          <p:val>
                                            <p:strVal val="#ppt_x"/>
                                          </p:val>
                                        </p:tav>
                                        <p:tav tm="100000">
                                          <p:val>
                                            <p:strVal val="#ppt_x"/>
                                          </p:val>
                                        </p:tav>
                                      </p:tavLst>
                                    </p:anim>
                                    <p:anim calcmode="lin" valueType="num">
                                      <p:cBhvr>
                                        <p:cTn id="46" dur="1000" fill="hold"/>
                                        <p:tgtEl>
                                          <p:spTgt spid="6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fade">
                                      <p:cBhvr>
                                        <p:cTn id="49" dur="1000"/>
                                        <p:tgtEl>
                                          <p:spTgt spid="67"/>
                                        </p:tgtEl>
                                      </p:cBhvr>
                                    </p:animEffect>
                                    <p:anim calcmode="lin" valueType="num">
                                      <p:cBhvr>
                                        <p:cTn id="50" dur="1000" fill="hold"/>
                                        <p:tgtEl>
                                          <p:spTgt spid="67"/>
                                        </p:tgtEl>
                                        <p:attrNameLst>
                                          <p:attrName>ppt_x</p:attrName>
                                        </p:attrNameLst>
                                      </p:cBhvr>
                                      <p:tavLst>
                                        <p:tav tm="0">
                                          <p:val>
                                            <p:strVal val="#ppt_x"/>
                                          </p:val>
                                        </p:tav>
                                        <p:tav tm="100000">
                                          <p:val>
                                            <p:strVal val="#ppt_x"/>
                                          </p:val>
                                        </p:tav>
                                      </p:tavLst>
                                    </p:anim>
                                    <p:anim calcmode="lin" valueType="num">
                                      <p:cBhvr>
                                        <p:cTn id="51"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9" grpId="0" animBg="1"/>
      <p:bldP spid="30" grpId="0"/>
      <p:bldP spid="41" grpId="0" animBg="1"/>
      <p:bldP spid="51" grpId="0" animBg="1"/>
      <p:bldP spid="52" grpId="0"/>
      <p:bldP spid="66" grpId="0" animBg="1"/>
      <p:bldP spid="67" grpId="0"/>
      <p:bldP spid="43" grpId="0"/>
    </p:bldLst>
  </p:timing>
  <p:extLst>
    <p:ext uri="{6950BFC3-D8DA-4A85-94F7-54DA5524770B}">
      <p188:commentRel xmlns:p188="http://schemas.microsoft.com/office/powerpoint/2018/8/main" r:id="rId2"/>
    </p:ext>
  </p:extLs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19/50 </a:t>
            </a:r>
          </a:p>
          <a:p>
            <a:r>
              <a:rPr lang="en-GB" dirty="0"/>
              <a:t>Mystic Mics</a:t>
            </a:r>
          </a:p>
        </p:txBody>
      </p:sp>
      <p:sp>
        <p:nvSpPr>
          <p:cNvPr id="8" name="TextBox 7">
            <a:extLst>
              <a:ext uri="{FF2B5EF4-FFF2-40B4-BE49-F238E27FC236}">
                <a16:creationId xmlns:a16="http://schemas.microsoft.com/office/drawing/2014/main" id="{11DD36CA-F1C5-4EA6-988B-E7FFB2CA16DC}"/>
              </a:ext>
            </a:extLst>
          </p:cNvPr>
          <p:cNvSpPr txBox="1"/>
          <p:nvPr/>
        </p:nvSpPr>
        <p:spPr>
          <a:xfrm>
            <a:off x="4137247" y="657919"/>
            <a:ext cx="4035419" cy="861774"/>
          </a:xfrm>
          <a:prstGeom prst="rect">
            <a:avLst/>
          </a:prstGeom>
          <a:noFill/>
        </p:spPr>
        <p:txBody>
          <a:bodyPr wrap="square" rtlCol="0">
            <a:spAutoFit/>
          </a:bodyPr>
          <a:lstStyle/>
          <a:p>
            <a:pPr algn="ctr"/>
            <a:r>
              <a:rPr lang="en-GB" sz="5000" dirty="0"/>
              <a:t>Angry</a:t>
            </a:r>
          </a:p>
        </p:txBody>
      </p:sp>
      <p:sp>
        <p:nvSpPr>
          <p:cNvPr id="43" name="TextBox 42">
            <a:extLst>
              <a:ext uri="{FF2B5EF4-FFF2-40B4-BE49-F238E27FC236}">
                <a16:creationId xmlns:a16="http://schemas.microsoft.com/office/drawing/2014/main" id="{27002571-4959-4F94-B09A-AEA0F8641719}"/>
              </a:ext>
            </a:extLst>
          </p:cNvPr>
          <p:cNvSpPr txBox="1"/>
          <p:nvPr/>
        </p:nvSpPr>
        <p:spPr>
          <a:xfrm>
            <a:off x="559897" y="2406689"/>
            <a:ext cx="8827916" cy="1938992"/>
          </a:xfrm>
          <a:prstGeom prst="rect">
            <a:avLst/>
          </a:prstGeom>
          <a:noFill/>
        </p:spPr>
        <p:txBody>
          <a:bodyPr wrap="square">
            <a:spAutoFit/>
          </a:bodyPr>
          <a:lstStyle/>
          <a:p>
            <a:r>
              <a:rPr lang="en-GB" sz="3000" dirty="0"/>
              <a:t>Quite frankly, it’s ok to be angry</a:t>
            </a:r>
          </a:p>
          <a:p>
            <a:r>
              <a:rPr lang="en-GB" sz="3000" dirty="0"/>
              <a:t>As long as I can express myself</a:t>
            </a:r>
          </a:p>
          <a:p>
            <a:r>
              <a:rPr lang="en-GB" sz="3000" dirty="0">
                <a:solidFill>
                  <a:srgbClr val="0000FF"/>
                </a:solidFill>
              </a:rPr>
              <a:t>Quite frankly it’s ok to be angry</a:t>
            </a:r>
          </a:p>
          <a:p>
            <a:r>
              <a:rPr lang="en-GB" sz="3000" dirty="0"/>
              <a:t>Writing rap is good for my mental health</a:t>
            </a:r>
          </a:p>
        </p:txBody>
      </p:sp>
      <p:sp>
        <p:nvSpPr>
          <p:cNvPr id="2" name="Arrow: Bent-Up 1">
            <a:extLst>
              <a:ext uri="{FF2B5EF4-FFF2-40B4-BE49-F238E27FC236}">
                <a16:creationId xmlns:a16="http://schemas.microsoft.com/office/drawing/2014/main" id="{D3F71D6B-709C-4B77-991F-7E7FF733A32E}"/>
              </a:ext>
            </a:extLst>
          </p:cNvPr>
          <p:cNvSpPr/>
          <p:nvPr/>
        </p:nvSpPr>
        <p:spPr>
          <a:xfrm flipH="1">
            <a:off x="2520171" y="4345681"/>
            <a:ext cx="3634785" cy="174385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BC9A38DA-3D6E-47EC-9FF3-8172F47C1561}"/>
              </a:ext>
            </a:extLst>
          </p:cNvPr>
          <p:cNvSpPr txBox="1"/>
          <p:nvPr/>
        </p:nvSpPr>
        <p:spPr>
          <a:xfrm>
            <a:off x="6238050" y="5569139"/>
            <a:ext cx="4113627" cy="630942"/>
          </a:xfrm>
          <a:prstGeom prst="rect">
            <a:avLst/>
          </a:prstGeom>
          <a:noFill/>
          <a:ln>
            <a:solidFill>
              <a:srgbClr val="0070C0"/>
            </a:solidFill>
          </a:ln>
          <a:effectLst>
            <a:glow rad="228600">
              <a:schemeClr val="accent1">
                <a:satMod val="175000"/>
                <a:alpha val="40000"/>
              </a:schemeClr>
            </a:glow>
          </a:effectLst>
        </p:spPr>
        <p:txBody>
          <a:bodyPr wrap="none" rtlCol="0">
            <a:spAutoFit/>
          </a:bodyPr>
          <a:lstStyle/>
          <a:p>
            <a:r>
              <a:rPr lang="en-GB" sz="3500" dirty="0"/>
              <a:t>Click on the blue line!</a:t>
            </a:r>
          </a:p>
        </p:txBody>
      </p:sp>
      <p:pic>
        <p:nvPicPr>
          <p:cNvPr id="11" name="Picture 10" descr="Angry Cartoon Images | Free Vectors, Stock Photos &amp; PSD">
            <a:extLst>
              <a:ext uri="{FF2B5EF4-FFF2-40B4-BE49-F238E27FC236}">
                <a16:creationId xmlns:a16="http://schemas.microsoft.com/office/drawing/2014/main" id="{3A8A6BC1-985D-4A32-87EE-AEA70870E46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99295" y="1806575"/>
            <a:ext cx="3244850" cy="3244850"/>
          </a:xfrm>
          <a:prstGeom prst="rect">
            <a:avLst/>
          </a:prstGeom>
          <a:noFill/>
          <a:ln>
            <a:noFill/>
          </a:ln>
        </p:spPr>
      </p:pic>
    </p:spTree>
    <p:extLst>
      <p:ext uri="{BB962C8B-B14F-4D97-AF65-F5344CB8AC3E}">
        <p14:creationId xmlns:p14="http://schemas.microsoft.com/office/powerpoint/2010/main" val="172250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3" grpId="0"/>
    </p:bldLst>
  </p:timing>
  <p:extLst>
    <p:ext uri="{6950BFC3-D8DA-4A85-94F7-54DA5524770B}">
      <p188:commentRel xmlns:p188="http://schemas.microsoft.com/office/powerpoint/2018/8/main" r:id="rId2"/>
    </p:ext>
  </p:extLs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03658" y="1470770"/>
            <a:ext cx="3683807" cy="4911743"/>
          </a:xfrm>
        </p:spPr>
      </p:pic>
      <p:sp>
        <p:nvSpPr>
          <p:cNvPr id="6" name="TextBox 5">
            <a:extLst>
              <a:ext uri="{FF2B5EF4-FFF2-40B4-BE49-F238E27FC236}">
                <a16:creationId xmlns:a16="http://schemas.microsoft.com/office/drawing/2014/main" id="{8E8020A0-360B-485F-BF02-DAEA9C72CE99}"/>
              </a:ext>
            </a:extLst>
          </p:cNvPr>
          <p:cNvSpPr txBox="1"/>
          <p:nvPr/>
        </p:nvSpPr>
        <p:spPr>
          <a:xfrm>
            <a:off x="1346561" y="475487"/>
            <a:ext cx="7177413" cy="707886"/>
          </a:xfrm>
          <a:prstGeom prst="rect">
            <a:avLst/>
          </a:prstGeom>
          <a:noFill/>
        </p:spPr>
        <p:txBody>
          <a:bodyPr wrap="square" rtlCol="0">
            <a:spAutoFit/>
          </a:bodyPr>
          <a:lstStyle/>
          <a:p>
            <a:pPr algn="ctr"/>
            <a:r>
              <a:rPr lang="en-GB" sz="4000" dirty="0">
                <a:solidFill>
                  <a:srgbClr val="0000FF"/>
                </a:solidFill>
              </a:rPr>
              <a:t>Repetition</a:t>
            </a:r>
            <a:endParaRPr lang="en-GB" sz="4000" dirty="0"/>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104535" y="1803655"/>
            <a:ext cx="8963414" cy="1246495"/>
          </a:xfrm>
          <a:prstGeom prst="rect">
            <a:avLst/>
          </a:prstGeom>
          <a:noFill/>
        </p:spPr>
        <p:txBody>
          <a:bodyPr wrap="square">
            <a:spAutoFit/>
          </a:bodyPr>
          <a:lstStyle/>
          <a:p>
            <a:pPr algn="ctr"/>
            <a:r>
              <a:rPr lang="en-GB" sz="2500" dirty="0">
                <a:solidFill>
                  <a:srgbClr val="0000FF"/>
                </a:solidFill>
              </a:rPr>
              <a:t>Repetition</a:t>
            </a:r>
            <a:r>
              <a:rPr lang="en-GB" sz="2500" dirty="0"/>
              <a:t> is where a line or a word is repeated more than once! </a:t>
            </a:r>
          </a:p>
          <a:p>
            <a:pPr algn="ctr"/>
            <a:r>
              <a:rPr lang="en-GB" sz="2500" dirty="0">
                <a:solidFill>
                  <a:srgbClr val="0000FF"/>
                </a:solidFill>
              </a:rPr>
              <a:t>Repetition</a:t>
            </a:r>
            <a:r>
              <a:rPr lang="en-GB" sz="2500" dirty="0"/>
              <a:t> is where a line or a word is repeated more than once! </a:t>
            </a:r>
          </a:p>
          <a:p>
            <a:pPr algn="ctr"/>
            <a:r>
              <a:rPr lang="en-GB" sz="2500" dirty="0">
                <a:solidFill>
                  <a:srgbClr val="0000FF"/>
                </a:solidFill>
              </a:rPr>
              <a:t>Repetition</a:t>
            </a:r>
            <a:r>
              <a:rPr lang="en-GB" sz="2500" dirty="0"/>
              <a:t> is where a line or a word is repeated more than once! </a:t>
            </a:r>
          </a:p>
        </p:txBody>
      </p:sp>
      <p:sp>
        <p:nvSpPr>
          <p:cNvPr id="13" name="TextBox 12">
            <a:extLst>
              <a:ext uri="{FF2B5EF4-FFF2-40B4-BE49-F238E27FC236}">
                <a16:creationId xmlns:a16="http://schemas.microsoft.com/office/drawing/2014/main" id="{D5694C48-6C4A-4558-BEB2-841ECD50D6F2}"/>
              </a:ext>
            </a:extLst>
          </p:cNvPr>
          <p:cNvSpPr txBox="1"/>
          <p:nvPr/>
        </p:nvSpPr>
        <p:spPr>
          <a:xfrm>
            <a:off x="642050" y="3648353"/>
            <a:ext cx="7582435" cy="477054"/>
          </a:xfrm>
          <a:prstGeom prst="rect">
            <a:avLst/>
          </a:prstGeom>
          <a:noFill/>
        </p:spPr>
        <p:txBody>
          <a:bodyPr wrap="square">
            <a:spAutoFit/>
          </a:bodyPr>
          <a:lstStyle/>
          <a:p>
            <a:pPr algn="ctr"/>
            <a:r>
              <a:rPr lang="en-GB" sz="2500" dirty="0">
                <a:latin typeface="Calibri" panose="020F0502020204030204" pitchFamily="34" charset="0"/>
                <a:ea typeface="Calibri" panose="020F0502020204030204" pitchFamily="34" charset="0"/>
                <a:cs typeface="Times New Roman" panose="02020603050405020304" pitchFamily="18" charset="0"/>
              </a:rPr>
              <a:t>Say the definition three times out loud</a:t>
            </a:r>
            <a:endParaRPr lang="en-GB" sz="2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020677F5-0B5A-472C-A919-A04F5420C157}"/>
              </a:ext>
            </a:extLst>
          </p:cNvPr>
          <p:cNvSpPr txBox="1"/>
          <p:nvPr/>
        </p:nvSpPr>
        <p:spPr>
          <a:xfrm>
            <a:off x="642051" y="4760208"/>
            <a:ext cx="7582435" cy="477054"/>
          </a:xfrm>
          <a:prstGeom prst="rect">
            <a:avLst/>
          </a:prstGeom>
          <a:noFill/>
        </p:spPr>
        <p:txBody>
          <a:bodyPr wrap="square">
            <a:spAutoFit/>
          </a:bodyPr>
          <a:lstStyle/>
          <a:p>
            <a:pPr algn="ctr"/>
            <a:r>
              <a:rPr lang="en-GB" sz="2500" dirty="0"/>
              <a:t>You have just used repetition </a:t>
            </a:r>
          </a:p>
        </p:txBody>
      </p:sp>
      <p:pic>
        <p:nvPicPr>
          <p:cNvPr id="14" name="Picture 13" descr="A picture containing text&#10;&#10;Description automatically generated">
            <a:extLst>
              <a:ext uri="{FF2B5EF4-FFF2-40B4-BE49-F238E27FC236}">
                <a16:creationId xmlns:a16="http://schemas.microsoft.com/office/drawing/2014/main" id="{4821ED41-DFB1-44C7-8315-498F0848F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5" name="Rectangle 14">
            <a:extLst>
              <a:ext uri="{FF2B5EF4-FFF2-40B4-BE49-F238E27FC236}">
                <a16:creationId xmlns:a16="http://schemas.microsoft.com/office/drawing/2014/main" id="{DDC1AC87-1444-4997-AF20-D0366CB00B9E}"/>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67570AE-0C67-4050-9271-C25D4FE6BD88}"/>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19/50 </a:t>
            </a:r>
          </a:p>
          <a:p>
            <a:r>
              <a:rPr lang="en-GB" dirty="0"/>
              <a:t>Mystic Mics</a:t>
            </a:r>
          </a:p>
        </p:txBody>
      </p:sp>
    </p:spTree>
    <p:extLst>
      <p:ext uri="{BB962C8B-B14F-4D97-AF65-F5344CB8AC3E}">
        <p14:creationId xmlns:p14="http://schemas.microsoft.com/office/powerpoint/2010/main" val="143596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3" grpId="0"/>
      <p:bldP spid="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19/50 </a:t>
            </a:r>
          </a:p>
          <a:p>
            <a:r>
              <a:rPr lang="en-GB" dirty="0"/>
              <a:t>Mystic Mics</a:t>
            </a:r>
          </a:p>
        </p:txBody>
      </p:sp>
      <p:sp>
        <p:nvSpPr>
          <p:cNvPr id="8" name="TextBox 7">
            <a:extLst>
              <a:ext uri="{FF2B5EF4-FFF2-40B4-BE49-F238E27FC236}">
                <a16:creationId xmlns:a16="http://schemas.microsoft.com/office/drawing/2014/main" id="{11DD36CA-F1C5-4EA6-988B-E7FFB2CA16DC}"/>
              </a:ext>
            </a:extLst>
          </p:cNvPr>
          <p:cNvSpPr txBox="1"/>
          <p:nvPr/>
        </p:nvSpPr>
        <p:spPr>
          <a:xfrm>
            <a:off x="4137247" y="657919"/>
            <a:ext cx="4035419" cy="861774"/>
          </a:xfrm>
          <a:prstGeom prst="rect">
            <a:avLst/>
          </a:prstGeom>
          <a:noFill/>
        </p:spPr>
        <p:txBody>
          <a:bodyPr wrap="square" rtlCol="0">
            <a:spAutoFit/>
          </a:bodyPr>
          <a:lstStyle/>
          <a:p>
            <a:pPr algn="ctr"/>
            <a:r>
              <a:rPr lang="en-GB" sz="5000" dirty="0"/>
              <a:t>Angry</a:t>
            </a:r>
          </a:p>
        </p:txBody>
      </p:sp>
      <p:sp>
        <p:nvSpPr>
          <p:cNvPr id="43" name="TextBox 42">
            <a:extLst>
              <a:ext uri="{FF2B5EF4-FFF2-40B4-BE49-F238E27FC236}">
                <a16:creationId xmlns:a16="http://schemas.microsoft.com/office/drawing/2014/main" id="{27002571-4959-4F94-B09A-AEA0F8641719}"/>
              </a:ext>
            </a:extLst>
          </p:cNvPr>
          <p:cNvSpPr txBox="1"/>
          <p:nvPr/>
        </p:nvSpPr>
        <p:spPr>
          <a:xfrm>
            <a:off x="3486748" y="1933472"/>
            <a:ext cx="7305914" cy="1938992"/>
          </a:xfrm>
          <a:prstGeom prst="rect">
            <a:avLst/>
          </a:prstGeom>
          <a:noFill/>
        </p:spPr>
        <p:txBody>
          <a:bodyPr wrap="square">
            <a:spAutoFit/>
          </a:bodyPr>
          <a:lstStyle/>
          <a:p>
            <a:r>
              <a:rPr lang="en-GB" sz="3000" dirty="0"/>
              <a:t>Quite frankly, it’s ok to be angry</a:t>
            </a:r>
          </a:p>
          <a:p>
            <a:r>
              <a:rPr lang="en-GB" sz="3000" dirty="0"/>
              <a:t>As long as I can express myself</a:t>
            </a:r>
          </a:p>
          <a:p>
            <a:r>
              <a:rPr lang="en-GB" sz="3000" dirty="0"/>
              <a:t>Quite frankly it’s ok to be angry</a:t>
            </a:r>
          </a:p>
          <a:p>
            <a:r>
              <a:rPr lang="en-GB" sz="3000" dirty="0"/>
              <a:t>Writing rap is good for my mental health</a:t>
            </a:r>
          </a:p>
        </p:txBody>
      </p:sp>
      <p:sp>
        <p:nvSpPr>
          <p:cNvPr id="2" name="TextBox 1">
            <a:extLst>
              <a:ext uri="{FF2B5EF4-FFF2-40B4-BE49-F238E27FC236}">
                <a16:creationId xmlns:a16="http://schemas.microsoft.com/office/drawing/2014/main" id="{3905869C-4583-4D87-A91B-C9F094410D5E}"/>
              </a:ext>
            </a:extLst>
          </p:cNvPr>
          <p:cNvSpPr txBox="1"/>
          <p:nvPr/>
        </p:nvSpPr>
        <p:spPr>
          <a:xfrm>
            <a:off x="8305800" y="5029200"/>
            <a:ext cx="3276600" cy="1015663"/>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3000" dirty="0"/>
              <a:t>Click on the repetition</a:t>
            </a:r>
          </a:p>
        </p:txBody>
      </p:sp>
      <p:pic>
        <p:nvPicPr>
          <p:cNvPr id="11" name="Picture 10" descr="Angry Cartoon Images | Free Vectors, Stock Photos &amp; PSD">
            <a:extLst>
              <a:ext uri="{FF2B5EF4-FFF2-40B4-BE49-F238E27FC236}">
                <a16:creationId xmlns:a16="http://schemas.microsoft.com/office/drawing/2014/main" id="{817CD107-4EC2-445F-90E8-D006B741CD6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64306" y="3992777"/>
            <a:ext cx="2781300" cy="2781300"/>
          </a:xfrm>
          <a:prstGeom prst="rect">
            <a:avLst/>
          </a:prstGeom>
          <a:noFill/>
          <a:ln>
            <a:noFill/>
          </a:ln>
        </p:spPr>
      </p:pic>
    </p:spTree>
    <p:extLst>
      <p:ext uri="{BB962C8B-B14F-4D97-AF65-F5344CB8AC3E}">
        <p14:creationId xmlns:p14="http://schemas.microsoft.com/office/powerpoint/2010/main" val="283041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3" grpId="0"/>
      <p:bldP spid="2" grpId="0" animBg="1"/>
    </p:bldLst>
  </p:timing>
  <p:extLst>
    <p:ext uri="{6950BFC3-D8DA-4A85-94F7-54DA5524770B}">
      <p188:commentRel xmlns:p188="http://schemas.microsoft.com/office/powerpoint/2018/8/main" r:id="rId2"/>
    </p:ext>
  </p:extLs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19/50 </a:t>
            </a:r>
          </a:p>
          <a:p>
            <a:r>
              <a:rPr lang="en-GB" dirty="0"/>
              <a:t>Mystic Mics</a:t>
            </a:r>
          </a:p>
        </p:txBody>
      </p:sp>
      <p:sp>
        <p:nvSpPr>
          <p:cNvPr id="8" name="TextBox 7">
            <a:extLst>
              <a:ext uri="{FF2B5EF4-FFF2-40B4-BE49-F238E27FC236}">
                <a16:creationId xmlns:a16="http://schemas.microsoft.com/office/drawing/2014/main" id="{11DD36CA-F1C5-4EA6-988B-E7FFB2CA16DC}"/>
              </a:ext>
            </a:extLst>
          </p:cNvPr>
          <p:cNvSpPr txBox="1"/>
          <p:nvPr/>
        </p:nvSpPr>
        <p:spPr>
          <a:xfrm>
            <a:off x="4137247" y="657919"/>
            <a:ext cx="4035419" cy="861774"/>
          </a:xfrm>
          <a:prstGeom prst="rect">
            <a:avLst/>
          </a:prstGeom>
          <a:noFill/>
        </p:spPr>
        <p:txBody>
          <a:bodyPr wrap="square" rtlCol="0">
            <a:spAutoFit/>
          </a:bodyPr>
          <a:lstStyle/>
          <a:p>
            <a:pPr algn="ctr"/>
            <a:r>
              <a:rPr lang="en-GB" sz="5000" dirty="0"/>
              <a:t>Angry</a:t>
            </a:r>
          </a:p>
        </p:txBody>
      </p:sp>
      <p:sp>
        <p:nvSpPr>
          <p:cNvPr id="43" name="TextBox 42">
            <a:extLst>
              <a:ext uri="{FF2B5EF4-FFF2-40B4-BE49-F238E27FC236}">
                <a16:creationId xmlns:a16="http://schemas.microsoft.com/office/drawing/2014/main" id="{27002571-4959-4F94-B09A-AEA0F8641719}"/>
              </a:ext>
            </a:extLst>
          </p:cNvPr>
          <p:cNvSpPr txBox="1"/>
          <p:nvPr/>
        </p:nvSpPr>
        <p:spPr>
          <a:xfrm>
            <a:off x="3486748" y="1933472"/>
            <a:ext cx="7305914" cy="1938992"/>
          </a:xfrm>
          <a:prstGeom prst="rect">
            <a:avLst/>
          </a:prstGeom>
          <a:noFill/>
        </p:spPr>
        <p:txBody>
          <a:bodyPr wrap="square">
            <a:spAutoFit/>
          </a:bodyPr>
          <a:lstStyle/>
          <a:p>
            <a:r>
              <a:rPr lang="en-GB" sz="3000" dirty="0"/>
              <a:t>Quite frankly, it’s ok to be angry</a:t>
            </a:r>
          </a:p>
          <a:p>
            <a:r>
              <a:rPr lang="en-GB" sz="3000" dirty="0"/>
              <a:t>As long as I can express myself</a:t>
            </a:r>
          </a:p>
          <a:p>
            <a:r>
              <a:rPr lang="en-GB" sz="3000" dirty="0"/>
              <a:t>Quite frankly it’s ok to be angry</a:t>
            </a:r>
          </a:p>
          <a:p>
            <a:r>
              <a:rPr lang="en-GB" sz="3000" dirty="0"/>
              <a:t>Writing rap is good for my mental health</a:t>
            </a:r>
          </a:p>
        </p:txBody>
      </p:sp>
      <p:sp>
        <p:nvSpPr>
          <p:cNvPr id="2" name="TextBox 1">
            <a:extLst>
              <a:ext uri="{FF2B5EF4-FFF2-40B4-BE49-F238E27FC236}">
                <a16:creationId xmlns:a16="http://schemas.microsoft.com/office/drawing/2014/main" id="{3905869C-4583-4D87-A91B-C9F094410D5E}"/>
              </a:ext>
            </a:extLst>
          </p:cNvPr>
          <p:cNvSpPr txBox="1"/>
          <p:nvPr/>
        </p:nvSpPr>
        <p:spPr>
          <a:xfrm>
            <a:off x="8305800" y="5029200"/>
            <a:ext cx="3276600" cy="1015663"/>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3000" dirty="0"/>
              <a:t>Click on the internal rhyme</a:t>
            </a:r>
          </a:p>
        </p:txBody>
      </p:sp>
      <p:pic>
        <p:nvPicPr>
          <p:cNvPr id="11" name="Picture 10" descr="Angry Cartoon Images | Free Vectors, Stock Photos &amp; PSD">
            <a:extLst>
              <a:ext uri="{FF2B5EF4-FFF2-40B4-BE49-F238E27FC236}">
                <a16:creationId xmlns:a16="http://schemas.microsoft.com/office/drawing/2014/main" id="{817CD107-4EC2-445F-90E8-D006B741CD6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64306" y="3992777"/>
            <a:ext cx="2781300" cy="2781300"/>
          </a:xfrm>
          <a:prstGeom prst="rect">
            <a:avLst/>
          </a:prstGeom>
          <a:noFill/>
          <a:ln>
            <a:noFill/>
          </a:ln>
        </p:spPr>
      </p:pic>
    </p:spTree>
    <p:extLst>
      <p:ext uri="{BB962C8B-B14F-4D97-AF65-F5344CB8AC3E}">
        <p14:creationId xmlns:p14="http://schemas.microsoft.com/office/powerpoint/2010/main" val="95082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3" grpId="0"/>
      <p:bldP spid="2" grpId="0" animBg="1"/>
    </p:bldLst>
  </p:timing>
  <p:extLst>
    <p:ext uri="{6950BFC3-D8DA-4A85-94F7-54DA5524770B}">
      <p188:commentRel xmlns:p188="http://schemas.microsoft.com/office/powerpoint/2018/8/main" r:id="rId2"/>
    </p:ext>
  </p:extLs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CA0372E7-CB51-4D93-9409-CDB44E0B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687" y="4126879"/>
            <a:ext cx="1937291" cy="2583054"/>
          </a:xfrm>
          <a:prstGeom prst="rect">
            <a:avLst/>
          </a:prstGeom>
        </p:spPr>
      </p:pic>
      <p:pic>
        <p:nvPicPr>
          <p:cNvPr id="5" name="Picture 2" descr="Sound Vector Icon - Logowik.com">
            <a:extLst>
              <a:ext uri="{FF2B5EF4-FFF2-40B4-BE49-F238E27FC236}">
                <a16:creationId xmlns:a16="http://schemas.microsoft.com/office/drawing/2014/main" id="{2F64C0E0-B87F-4B95-BBA4-27428C27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FEB2F5-B69F-4311-990B-0972EBA7808F}"/>
              </a:ext>
            </a:extLst>
          </p:cNvPr>
          <p:cNvSpPr txBox="1"/>
          <p:nvPr/>
        </p:nvSpPr>
        <p:spPr>
          <a:xfrm>
            <a:off x="3328987" y="935799"/>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7" name="Picture 6">
            <a:extLst>
              <a:ext uri="{FF2B5EF4-FFF2-40B4-BE49-F238E27FC236}">
                <a16:creationId xmlns:a16="http://schemas.microsoft.com/office/drawing/2014/main" id="{F49AA21E-BD0C-42DE-BBD9-81220CE8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45" y="2442487"/>
            <a:ext cx="6853237" cy="1387174"/>
          </a:xfrm>
          <a:prstGeom prst="rect">
            <a:avLst/>
          </a:prstGeom>
        </p:spPr>
      </p:pic>
      <p:sp>
        <p:nvSpPr>
          <p:cNvPr id="8" name="Rectangle 7">
            <a:extLst>
              <a:ext uri="{FF2B5EF4-FFF2-40B4-BE49-F238E27FC236}">
                <a16:creationId xmlns:a16="http://schemas.microsoft.com/office/drawing/2014/main" id="{BD3FE679-CA09-4022-AB3F-7E8E5DEA80DA}"/>
              </a:ext>
            </a:extLst>
          </p:cNvPr>
          <p:cNvSpPr/>
          <p:nvPr/>
        </p:nvSpPr>
        <p:spPr>
          <a:xfrm>
            <a:off x="2720888" y="745299"/>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F238BB-EE43-4D1F-9369-FA457651D03B}"/>
              </a:ext>
            </a:extLst>
          </p:cNvPr>
          <p:cNvSpPr txBox="1"/>
          <p:nvPr/>
        </p:nvSpPr>
        <p:spPr>
          <a:xfrm>
            <a:off x="7566325" y="4795158"/>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Slide the cursor to show how you currently feel. </a:t>
            </a:r>
          </a:p>
        </p:txBody>
      </p:sp>
    </p:spTree>
    <p:extLst>
      <p:ext uri="{BB962C8B-B14F-4D97-AF65-F5344CB8AC3E}">
        <p14:creationId xmlns:p14="http://schemas.microsoft.com/office/powerpoint/2010/main" val="63265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C87026-4D1C-44C6-A0E4-EFEEF94AD865}"/>
              </a:ext>
            </a:extLst>
          </p:cNvPr>
          <p:cNvSpPr txBox="1"/>
          <p:nvPr/>
        </p:nvSpPr>
        <p:spPr>
          <a:xfrm>
            <a:off x="2179679" y="285750"/>
            <a:ext cx="7438647" cy="2246769"/>
          </a:xfrm>
          <a:prstGeom prst="rect">
            <a:avLst/>
          </a:prstGeom>
          <a:noFill/>
        </p:spPr>
        <p:txBody>
          <a:bodyPr wrap="square" rtlCol="0">
            <a:spAutoFit/>
          </a:bodyPr>
          <a:lstStyle/>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Well done! </a:t>
            </a:r>
          </a:p>
          <a:p>
            <a:pPr algn="ct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You have obtained 5 Mystic Mics from Rapping Rabbit</a:t>
            </a:r>
          </a:p>
        </p:txBody>
      </p:sp>
      <p:pic>
        <p:nvPicPr>
          <p:cNvPr id="8" name="Picture 7" descr="A picture containing text&#10;&#10;Description automatically generated">
            <a:extLst>
              <a:ext uri="{FF2B5EF4-FFF2-40B4-BE49-F238E27FC236}">
                <a16:creationId xmlns:a16="http://schemas.microsoft.com/office/drawing/2014/main" id="{1F593845-4E3D-4347-B4CA-5F321BC45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9" name="Rectangle 8">
            <a:extLst>
              <a:ext uri="{FF2B5EF4-FFF2-40B4-BE49-F238E27FC236}">
                <a16:creationId xmlns:a16="http://schemas.microsoft.com/office/drawing/2014/main" id="{4AA7DB84-37C5-49EA-AFDE-C2218F173B74}"/>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CAC4E99-E949-4529-ABF6-7ABBC56BDB4D}"/>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19/50 </a:t>
            </a:r>
          </a:p>
          <a:p>
            <a:r>
              <a:rPr lang="en-GB" dirty="0"/>
              <a:t>Mystic Mics</a:t>
            </a:r>
          </a:p>
        </p:txBody>
      </p:sp>
      <p:pic>
        <p:nvPicPr>
          <p:cNvPr id="5" name="Picture 4" descr="A picture containing vector graphics&#10;&#10;Description automatically generated">
            <a:extLst>
              <a:ext uri="{FF2B5EF4-FFF2-40B4-BE49-F238E27FC236}">
                <a16:creationId xmlns:a16="http://schemas.microsoft.com/office/drawing/2014/main" id="{3F3285CA-BE1C-4271-AFB3-859EE9994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5672" y="2555948"/>
            <a:ext cx="3202614" cy="4270153"/>
          </a:xfrm>
          <a:prstGeom prst="rect">
            <a:avLst/>
          </a:prstGeom>
        </p:spPr>
      </p:pic>
      <p:pic>
        <p:nvPicPr>
          <p:cNvPr id="12" name="Picture 2" descr="Sound Vector Icon - Logowik.com">
            <a:extLst>
              <a:ext uri="{FF2B5EF4-FFF2-40B4-BE49-F238E27FC236}">
                <a16:creationId xmlns:a16="http://schemas.microsoft.com/office/drawing/2014/main" id="{8EF4BBDB-761D-4701-AA8B-99F41107A7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text&#10;&#10;Description automatically generated">
            <a:extLst>
              <a:ext uri="{FF2B5EF4-FFF2-40B4-BE49-F238E27FC236}">
                <a16:creationId xmlns:a16="http://schemas.microsoft.com/office/drawing/2014/main" id="{D0A9AC9B-EA04-4759-AACC-B5D6B9E329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162156" y="3058101"/>
            <a:ext cx="1646075" cy="2113395"/>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31FB4600-5FDD-441A-B521-791D74AC6E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1608" y="2911475"/>
            <a:ext cx="1804987" cy="2406649"/>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0DA67889-8174-4348-A378-99BDEC3F5D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0825" y="2881275"/>
            <a:ext cx="1749851" cy="2333135"/>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EC78FA42-429E-4353-AC67-B024684F17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8725064" y="3058101"/>
            <a:ext cx="1679500" cy="2156309"/>
          </a:xfrm>
          <a:prstGeom prst="rect">
            <a:avLst/>
          </a:prstGeom>
        </p:spPr>
      </p:pic>
    </p:spTree>
    <p:extLst>
      <p:ext uri="{BB962C8B-B14F-4D97-AF65-F5344CB8AC3E}">
        <p14:creationId xmlns:p14="http://schemas.microsoft.com/office/powerpoint/2010/main" val="267879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0"/>
                                        <p:tgtEl>
                                          <p:spTgt spid="14"/>
                                        </p:tgtEl>
                                      </p:cBhvr>
                                    </p:animEffect>
                                    <p:anim calcmode="lin" valueType="num">
                                      <p:cBhvr>
                                        <p:cTn id="13" dur="2000" fill="hold"/>
                                        <p:tgtEl>
                                          <p:spTgt spid="14"/>
                                        </p:tgtEl>
                                        <p:attrNameLst>
                                          <p:attrName>ppt_w</p:attrName>
                                        </p:attrNameLst>
                                      </p:cBhvr>
                                      <p:tavLst>
                                        <p:tav tm="0" fmla="#ppt_w*sin(2.5*pi*$)">
                                          <p:val>
                                            <p:fltVal val="0"/>
                                          </p:val>
                                        </p:tav>
                                        <p:tav tm="100000">
                                          <p:val>
                                            <p:fltVal val="1"/>
                                          </p:val>
                                        </p:tav>
                                      </p:tavLst>
                                    </p:anim>
                                    <p:anim calcmode="lin" valueType="num">
                                      <p:cBhvr>
                                        <p:cTn id="14" dur="2000" fill="hold"/>
                                        <p:tgtEl>
                                          <p:spTgt spid="14"/>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0"/>
                                        <p:tgtEl>
                                          <p:spTgt spid="15"/>
                                        </p:tgtEl>
                                      </p:cBhvr>
                                    </p:animEffect>
                                    <p:anim calcmode="lin" valueType="num">
                                      <p:cBhvr>
                                        <p:cTn id="18" dur="2000" fill="hold"/>
                                        <p:tgtEl>
                                          <p:spTgt spid="15"/>
                                        </p:tgtEl>
                                        <p:attrNameLst>
                                          <p:attrName>ppt_w</p:attrName>
                                        </p:attrNameLst>
                                      </p:cBhvr>
                                      <p:tavLst>
                                        <p:tav tm="0" fmla="#ppt_w*sin(2.5*pi*$)">
                                          <p:val>
                                            <p:fltVal val="0"/>
                                          </p:val>
                                        </p:tav>
                                        <p:tav tm="100000">
                                          <p:val>
                                            <p:fltVal val="1"/>
                                          </p:val>
                                        </p:tav>
                                      </p:tavLst>
                                    </p:anim>
                                    <p:anim calcmode="lin" valueType="num">
                                      <p:cBhvr>
                                        <p:cTn id="19" dur="2000" fill="hold"/>
                                        <p:tgtEl>
                                          <p:spTgt spid="15"/>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anim calcmode="lin" valueType="num">
                                      <p:cBhvr>
                                        <p:cTn id="23" dur="2000" fill="hold"/>
                                        <p:tgtEl>
                                          <p:spTgt spid="18"/>
                                        </p:tgtEl>
                                        <p:attrNameLst>
                                          <p:attrName>ppt_w</p:attrName>
                                        </p:attrNameLst>
                                      </p:cBhvr>
                                      <p:tavLst>
                                        <p:tav tm="0" fmla="#ppt_w*sin(2.5*pi*$)">
                                          <p:val>
                                            <p:fltVal val="0"/>
                                          </p:val>
                                        </p:tav>
                                        <p:tav tm="100000">
                                          <p:val>
                                            <p:fltVal val="1"/>
                                          </p:val>
                                        </p:tav>
                                      </p:tavLst>
                                    </p:anim>
                                    <p:anim calcmode="lin" valueType="num">
                                      <p:cBhvr>
                                        <p:cTn id="24"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C87026-4D1C-44C6-A0E4-EFEEF94AD865}"/>
              </a:ext>
            </a:extLst>
          </p:cNvPr>
          <p:cNvSpPr txBox="1"/>
          <p:nvPr/>
        </p:nvSpPr>
        <p:spPr>
          <a:xfrm>
            <a:off x="2179679" y="285750"/>
            <a:ext cx="7438647" cy="2246769"/>
          </a:xfrm>
          <a:prstGeom prst="rect">
            <a:avLst/>
          </a:prstGeom>
          <a:noFill/>
        </p:spPr>
        <p:txBody>
          <a:bodyPr wrap="square" rtlCol="0">
            <a:spAutoFit/>
          </a:bodyPr>
          <a:lstStyle/>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Well done! </a:t>
            </a:r>
          </a:p>
          <a:p>
            <a:pPr algn="ct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You have obtained 5 Mystic Mics from Rapping Rabbit</a:t>
            </a:r>
          </a:p>
        </p:txBody>
      </p:sp>
      <p:pic>
        <p:nvPicPr>
          <p:cNvPr id="8" name="Picture 7" descr="A picture containing text&#10;&#10;Description automatically generated">
            <a:extLst>
              <a:ext uri="{FF2B5EF4-FFF2-40B4-BE49-F238E27FC236}">
                <a16:creationId xmlns:a16="http://schemas.microsoft.com/office/drawing/2014/main" id="{1F593845-4E3D-4347-B4CA-5F321BC45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9" name="Rectangle 8">
            <a:extLst>
              <a:ext uri="{FF2B5EF4-FFF2-40B4-BE49-F238E27FC236}">
                <a16:creationId xmlns:a16="http://schemas.microsoft.com/office/drawing/2014/main" id="{4AA7DB84-37C5-49EA-AFDE-C2218F173B74}"/>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CAC4E99-E949-4529-ABF6-7ABBC56BDB4D}"/>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19/50 </a:t>
            </a:r>
          </a:p>
          <a:p>
            <a:r>
              <a:rPr lang="en-GB" dirty="0"/>
              <a:t>Mystic Mics</a:t>
            </a:r>
          </a:p>
        </p:txBody>
      </p:sp>
      <p:pic>
        <p:nvPicPr>
          <p:cNvPr id="12" name="Picture 2" descr="Sound Vector Icon - Logowik.com">
            <a:extLst>
              <a:ext uri="{FF2B5EF4-FFF2-40B4-BE49-F238E27FC236}">
                <a16:creationId xmlns:a16="http://schemas.microsoft.com/office/drawing/2014/main" id="{8EF4BBDB-761D-4701-AA8B-99F41107A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text&#10;&#10;Description automatically generated">
            <a:extLst>
              <a:ext uri="{FF2B5EF4-FFF2-40B4-BE49-F238E27FC236}">
                <a16:creationId xmlns:a16="http://schemas.microsoft.com/office/drawing/2014/main" id="{D0A9AC9B-EA04-4759-AACC-B5D6B9E329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84463" y="3180301"/>
            <a:ext cx="1646075" cy="2113395"/>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31FB4600-5FDD-441A-B521-791D74AC6E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3148" y="3098210"/>
            <a:ext cx="1804987" cy="2406649"/>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0DA67889-8174-4348-A378-99BDEC3F5D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9275" y="2984989"/>
            <a:ext cx="1749851" cy="2333135"/>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EC78FA42-429E-4353-AC67-B024684F17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9220840" y="3098210"/>
            <a:ext cx="1679500" cy="2156309"/>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6A1CF64E-A03B-4FFD-BE72-8DE0F100C6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07537" y="2750176"/>
            <a:ext cx="2976926" cy="3822074"/>
          </a:xfrm>
          <a:prstGeom prst="rect">
            <a:avLst/>
          </a:prstGeom>
        </p:spPr>
      </p:pic>
    </p:spTree>
    <p:extLst>
      <p:ext uri="{BB962C8B-B14F-4D97-AF65-F5344CB8AC3E}">
        <p14:creationId xmlns:p14="http://schemas.microsoft.com/office/powerpoint/2010/main" val="207314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anim calcmode="lin" valueType="num">
                                      <p:cBhvr>
                                        <p:cTn id="8" dur="2000" fill="hold"/>
                                        <p:tgtEl>
                                          <p:spTgt spid="15"/>
                                        </p:tgtEl>
                                        <p:attrNameLst>
                                          <p:attrName>ppt_w</p:attrName>
                                        </p:attrNameLst>
                                      </p:cBhvr>
                                      <p:tavLst>
                                        <p:tav tm="0" fmla="#ppt_w*sin(2.5*pi*$)">
                                          <p:val>
                                            <p:fltVal val="0"/>
                                          </p:val>
                                        </p:tav>
                                        <p:tav tm="100000">
                                          <p:val>
                                            <p:fltVal val="1"/>
                                          </p:val>
                                        </p:tav>
                                      </p:tavLst>
                                    </p:anim>
                                    <p:anim calcmode="lin" valueType="num">
                                      <p:cBhvr>
                                        <p:cTn id="9" dur="2000" fill="hold"/>
                                        <p:tgtEl>
                                          <p:spTgt spid="15"/>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0"/>
                                        <p:tgtEl>
                                          <p:spTgt spid="14"/>
                                        </p:tgtEl>
                                      </p:cBhvr>
                                    </p:animEffect>
                                    <p:anim calcmode="lin" valueType="num">
                                      <p:cBhvr>
                                        <p:cTn id="13" dur="2000" fill="hold"/>
                                        <p:tgtEl>
                                          <p:spTgt spid="14"/>
                                        </p:tgtEl>
                                        <p:attrNameLst>
                                          <p:attrName>ppt_w</p:attrName>
                                        </p:attrNameLst>
                                      </p:cBhvr>
                                      <p:tavLst>
                                        <p:tav tm="0" fmla="#ppt_w*sin(2.5*pi*$)">
                                          <p:val>
                                            <p:fltVal val="0"/>
                                          </p:val>
                                        </p:tav>
                                        <p:tav tm="100000">
                                          <p:val>
                                            <p:fltVal val="1"/>
                                          </p:val>
                                        </p:tav>
                                      </p:tavLst>
                                    </p:anim>
                                    <p:anim calcmode="lin" valueType="num">
                                      <p:cBhvr>
                                        <p:cTn id="14" dur="2000" fill="hold"/>
                                        <p:tgtEl>
                                          <p:spTgt spid="14"/>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000"/>
                                        <p:tgtEl>
                                          <p:spTgt spid="16"/>
                                        </p:tgtEl>
                                      </p:cBhvr>
                                    </p:animEffect>
                                    <p:anim calcmode="lin" valueType="num">
                                      <p:cBhvr>
                                        <p:cTn id="18" dur="2000" fill="hold"/>
                                        <p:tgtEl>
                                          <p:spTgt spid="16"/>
                                        </p:tgtEl>
                                        <p:attrNameLst>
                                          <p:attrName>ppt_w</p:attrName>
                                        </p:attrNameLst>
                                      </p:cBhvr>
                                      <p:tavLst>
                                        <p:tav tm="0" fmla="#ppt_w*sin(2.5*pi*$)">
                                          <p:val>
                                            <p:fltVal val="0"/>
                                          </p:val>
                                        </p:tav>
                                        <p:tav tm="100000">
                                          <p:val>
                                            <p:fltVal val="1"/>
                                          </p:val>
                                        </p:tav>
                                      </p:tavLst>
                                    </p:anim>
                                    <p:anim calcmode="lin" valueType="num">
                                      <p:cBhvr>
                                        <p:cTn id="19" dur="2000" fill="hold"/>
                                        <p:tgtEl>
                                          <p:spTgt spid="16"/>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000"/>
                                        <p:tgtEl>
                                          <p:spTgt spid="13"/>
                                        </p:tgtEl>
                                      </p:cBhvr>
                                    </p:animEffect>
                                    <p:anim calcmode="lin" valueType="num">
                                      <p:cBhvr>
                                        <p:cTn id="23" dur="2000" fill="hold"/>
                                        <p:tgtEl>
                                          <p:spTgt spid="13"/>
                                        </p:tgtEl>
                                        <p:attrNameLst>
                                          <p:attrName>ppt_w</p:attrName>
                                        </p:attrNameLst>
                                      </p:cBhvr>
                                      <p:tavLst>
                                        <p:tav tm="0" fmla="#ppt_w*sin(2.5*pi*$)">
                                          <p:val>
                                            <p:fltVal val="0"/>
                                          </p:val>
                                        </p:tav>
                                        <p:tav tm="100000">
                                          <p:val>
                                            <p:fltVal val="1"/>
                                          </p:val>
                                        </p:tav>
                                      </p:tavLst>
                                    </p:anim>
                                    <p:anim calcmode="lin" valueType="num">
                                      <p:cBhvr>
                                        <p:cTn id="24" dur="2000" fill="hold"/>
                                        <p:tgtEl>
                                          <p:spTgt spid="13"/>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2000"/>
                                        <p:tgtEl>
                                          <p:spTgt spid="18"/>
                                        </p:tgtEl>
                                      </p:cBhvr>
                                    </p:animEffect>
                                    <p:anim calcmode="lin" valueType="num">
                                      <p:cBhvr>
                                        <p:cTn id="28" dur="2000" fill="hold"/>
                                        <p:tgtEl>
                                          <p:spTgt spid="18"/>
                                        </p:tgtEl>
                                        <p:attrNameLst>
                                          <p:attrName>ppt_w</p:attrName>
                                        </p:attrNameLst>
                                      </p:cBhvr>
                                      <p:tavLst>
                                        <p:tav tm="0" fmla="#ppt_w*sin(2.5*pi*$)">
                                          <p:val>
                                            <p:fltVal val="0"/>
                                          </p:val>
                                        </p:tav>
                                        <p:tav tm="100000">
                                          <p:val>
                                            <p:fltVal val="1"/>
                                          </p:val>
                                        </p:tav>
                                      </p:tavLst>
                                    </p:anim>
                                    <p:anim calcmode="lin" valueType="num">
                                      <p:cBhvr>
                                        <p:cTn id="29"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B37A77FF-33D8-467B-91FA-254D60ED4B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353" y="996648"/>
            <a:ext cx="4048184" cy="5397579"/>
          </a:xfrm>
          <a:prstGeom prst="rect">
            <a:avLst/>
          </a:prstGeom>
        </p:spPr>
      </p:pic>
      <p:pic>
        <p:nvPicPr>
          <p:cNvPr id="5" name="Picture 2" descr="Sound Vector Icon - Logowik.com">
            <a:extLst>
              <a:ext uri="{FF2B5EF4-FFF2-40B4-BE49-F238E27FC236}">
                <a16:creationId xmlns:a16="http://schemas.microsoft.com/office/drawing/2014/main" id="{FFAD3A91-70FC-4256-A285-251584B74E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7992CA-AEA3-407B-9B3E-FAF555190C8B}"/>
              </a:ext>
            </a:extLst>
          </p:cNvPr>
          <p:cNvSpPr txBox="1"/>
          <p:nvPr/>
        </p:nvSpPr>
        <p:spPr>
          <a:xfrm>
            <a:off x="1323974" y="1022404"/>
            <a:ext cx="5819775" cy="1938992"/>
          </a:xfrm>
          <a:prstGeom prst="rect">
            <a:avLst/>
          </a:prstGeom>
          <a:noFill/>
        </p:spPr>
        <p:txBody>
          <a:bodyPr wrap="square" rtlCol="0">
            <a:spAutoFit/>
          </a:bodyPr>
          <a:lstStyle/>
          <a:p>
            <a:pPr algn="ctr"/>
            <a:r>
              <a:rPr lang="en-GB" sz="3000" dirty="0"/>
              <a:t>Let’s give it a try!</a:t>
            </a:r>
          </a:p>
          <a:p>
            <a:pPr algn="ctr"/>
            <a:endParaRPr lang="en-GB" sz="3000" dirty="0"/>
          </a:p>
          <a:p>
            <a:pPr algn="ctr"/>
            <a:r>
              <a:rPr lang="en-GB" sz="3000" dirty="0"/>
              <a:t>Slide the cursor to the number that best matches how you are feeling</a:t>
            </a:r>
          </a:p>
        </p:txBody>
      </p:sp>
      <p:sp>
        <p:nvSpPr>
          <p:cNvPr id="8" name="TextBox 7">
            <a:extLst>
              <a:ext uri="{FF2B5EF4-FFF2-40B4-BE49-F238E27FC236}">
                <a16:creationId xmlns:a16="http://schemas.microsoft.com/office/drawing/2014/main" id="{8E4F3278-D93B-4A11-AB0F-AC07F285F06F}"/>
              </a:ext>
            </a:extLst>
          </p:cNvPr>
          <p:cNvSpPr txBox="1"/>
          <p:nvPr/>
        </p:nvSpPr>
        <p:spPr>
          <a:xfrm>
            <a:off x="1071562" y="3429000"/>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10" name="Picture 9">
            <a:extLst>
              <a:ext uri="{FF2B5EF4-FFF2-40B4-BE49-F238E27FC236}">
                <a16:creationId xmlns:a16="http://schemas.microsoft.com/office/drawing/2014/main" id="{A2448C94-54C3-4BD0-A743-EFE8E1C88F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020" y="4935688"/>
            <a:ext cx="6853237" cy="1387174"/>
          </a:xfrm>
          <a:prstGeom prst="rect">
            <a:avLst/>
          </a:prstGeom>
        </p:spPr>
      </p:pic>
      <p:sp>
        <p:nvSpPr>
          <p:cNvPr id="12" name="Rectangle 11">
            <a:extLst>
              <a:ext uri="{FF2B5EF4-FFF2-40B4-BE49-F238E27FC236}">
                <a16:creationId xmlns:a16="http://schemas.microsoft.com/office/drawing/2014/main" id="{984A9569-BFCF-49E0-9A46-2692235A6860}"/>
              </a:ext>
            </a:extLst>
          </p:cNvPr>
          <p:cNvSpPr/>
          <p:nvPr/>
        </p:nvSpPr>
        <p:spPr>
          <a:xfrm>
            <a:off x="463463" y="3238500"/>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537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456081" y="3106538"/>
            <a:ext cx="1095172" cy="1169551"/>
          </a:xfrm>
          <a:prstGeom prst="rect">
            <a:avLst/>
          </a:prstGeom>
          <a:noFill/>
        </p:spPr>
        <p:txBody>
          <a:bodyPr wrap="none" rtlCol="0">
            <a:spAutoFit/>
          </a:bodyPr>
          <a:lstStyle/>
          <a:p>
            <a:r>
              <a:rPr lang="en-GB" sz="7000" dirty="0"/>
              <a:t>24</a:t>
            </a:r>
          </a:p>
        </p:txBody>
      </p:sp>
    </p:spTree>
    <p:extLst>
      <p:ext uri="{BB962C8B-B14F-4D97-AF65-F5344CB8AC3E}">
        <p14:creationId xmlns:p14="http://schemas.microsoft.com/office/powerpoint/2010/main" val="86826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525" y="1973107"/>
            <a:ext cx="3663670" cy="4884893"/>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3492702" y="303778"/>
            <a:ext cx="6169089" cy="1631216"/>
          </a:xfrm>
          <a:prstGeom prst="rect">
            <a:avLst/>
          </a:prstGeom>
          <a:noFill/>
        </p:spPr>
        <p:txBody>
          <a:bodyPr wrap="square" rtlCol="0">
            <a:spAutoFit/>
          </a:bodyPr>
          <a:lstStyle/>
          <a:p>
            <a:pPr algn="ctr"/>
            <a:r>
              <a:rPr lang="en-GB" sz="2500" dirty="0"/>
              <a:t> Well done! You have completed the rap.</a:t>
            </a:r>
          </a:p>
          <a:p>
            <a:pPr algn="ctr"/>
            <a:r>
              <a:rPr lang="en-GB" sz="2500" dirty="0"/>
              <a:t>I would now like you to rap along. </a:t>
            </a:r>
          </a:p>
          <a:p>
            <a:pPr algn="ctr"/>
            <a:r>
              <a:rPr lang="en-GB" sz="2500" dirty="0"/>
              <a:t>This time, you won’t hear my voice and you have to try and do it to the beat</a:t>
            </a:r>
          </a:p>
        </p:txBody>
      </p:sp>
      <p:pic>
        <p:nvPicPr>
          <p:cNvPr id="7" name="Picture 2" descr="Sound Vector Icon - Logowik.com">
            <a:extLst>
              <a:ext uri="{FF2B5EF4-FFF2-40B4-BE49-F238E27FC236}">
                <a16:creationId xmlns:a16="http://schemas.microsoft.com/office/drawing/2014/main" id="{928ED128-4A1E-467D-A57A-D5DE68513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44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24/50 </a:t>
            </a:r>
          </a:p>
          <a:p>
            <a:r>
              <a:rPr lang="en-GB" dirty="0"/>
              <a:t>Mystic Mics</a:t>
            </a:r>
          </a:p>
        </p:txBody>
      </p:sp>
      <p:sp>
        <p:nvSpPr>
          <p:cNvPr id="11" name="TextBox 10">
            <a:extLst>
              <a:ext uri="{FF2B5EF4-FFF2-40B4-BE49-F238E27FC236}">
                <a16:creationId xmlns:a16="http://schemas.microsoft.com/office/drawing/2014/main" id="{D44912F0-0ABB-4E2B-97DD-CBC4A890C78A}"/>
              </a:ext>
            </a:extLst>
          </p:cNvPr>
          <p:cNvSpPr txBox="1"/>
          <p:nvPr/>
        </p:nvSpPr>
        <p:spPr>
          <a:xfrm>
            <a:off x="776889" y="731963"/>
            <a:ext cx="7104320" cy="1380378"/>
          </a:xfrm>
          <a:prstGeom prst="rect">
            <a:avLst/>
          </a:prstGeom>
          <a:noFill/>
        </p:spPr>
        <p:txBody>
          <a:bodyPr wrap="square">
            <a:spAutoFit/>
          </a:bodyPr>
          <a:lstStyle/>
          <a:p>
            <a:pPr algn="ctr">
              <a:lnSpc>
                <a:spcPct val="107000"/>
              </a:lnSpc>
              <a:spcAft>
                <a:spcPts val="800"/>
              </a:spcAft>
              <a:tabLst>
                <a:tab pos="4635500" algn="l"/>
              </a:tabLst>
            </a:pPr>
            <a:r>
              <a:rPr lang="en-GB" sz="4000" dirty="0">
                <a:effectLst/>
                <a:latin typeface="Calibri" panose="020F0502020204030204" pitchFamily="34" charset="0"/>
                <a:ea typeface="Calibri" panose="020F0502020204030204" pitchFamily="34" charset="0"/>
                <a:cs typeface="Times New Roman" panose="02020603050405020304" pitchFamily="18" charset="0"/>
              </a:rPr>
              <a:t>Which rhyme scheme is being used? </a:t>
            </a:r>
          </a:p>
        </p:txBody>
      </p:sp>
      <p:sp>
        <p:nvSpPr>
          <p:cNvPr id="4" name="Rectangle 3">
            <a:extLst>
              <a:ext uri="{FF2B5EF4-FFF2-40B4-BE49-F238E27FC236}">
                <a16:creationId xmlns:a16="http://schemas.microsoft.com/office/drawing/2014/main" id="{1609C523-9704-415A-8456-D91564FA82C3}"/>
              </a:ext>
            </a:extLst>
          </p:cNvPr>
          <p:cNvSpPr/>
          <p:nvPr/>
        </p:nvSpPr>
        <p:spPr>
          <a:xfrm>
            <a:off x="392552" y="488710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8F7D804-073E-45C1-A58F-381AD41005FE}"/>
              </a:ext>
            </a:extLst>
          </p:cNvPr>
          <p:cNvSpPr/>
          <p:nvPr/>
        </p:nvSpPr>
        <p:spPr>
          <a:xfrm>
            <a:off x="5928655" y="488710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63809C2-0F7A-441E-9567-B813A8FD77EB}"/>
              </a:ext>
            </a:extLst>
          </p:cNvPr>
          <p:cNvSpPr/>
          <p:nvPr/>
        </p:nvSpPr>
        <p:spPr>
          <a:xfrm>
            <a:off x="3168370" y="489853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67ED7BC-CFFD-4B68-B110-A8D278A9A867}"/>
              </a:ext>
            </a:extLst>
          </p:cNvPr>
          <p:cNvSpPr txBox="1"/>
          <p:nvPr/>
        </p:nvSpPr>
        <p:spPr>
          <a:xfrm>
            <a:off x="742950" y="4972050"/>
            <a:ext cx="1665841" cy="861774"/>
          </a:xfrm>
          <a:prstGeom prst="rect">
            <a:avLst/>
          </a:prstGeom>
          <a:noFill/>
        </p:spPr>
        <p:txBody>
          <a:bodyPr wrap="none" rtlCol="0">
            <a:spAutoFit/>
          </a:bodyPr>
          <a:lstStyle/>
          <a:p>
            <a:r>
              <a:rPr lang="en-GB" sz="5000" dirty="0">
                <a:solidFill>
                  <a:srgbClr val="00B050"/>
                </a:solidFill>
              </a:rPr>
              <a:t>AAAA</a:t>
            </a:r>
          </a:p>
        </p:txBody>
      </p:sp>
      <p:sp>
        <p:nvSpPr>
          <p:cNvPr id="18" name="TextBox 17">
            <a:extLst>
              <a:ext uri="{FF2B5EF4-FFF2-40B4-BE49-F238E27FC236}">
                <a16:creationId xmlns:a16="http://schemas.microsoft.com/office/drawing/2014/main" id="{9DD00E64-BE83-48B4-9BB8-2186984FDDE7}"/>
              </a:ext>
            </a:extLst>
          </p:cNvPr>
          <p:cNvSpPr txBox="1"/>
          <p:nvPr/>
        </p:nvSpPr>
        <p:spPr>
          <a:xfrm>
            <a:off x="6349195" y="4959138"/>
            <a:ext cx="1617879" cy="861774"/>
          </a:xfrm>
          <a:prstGeom prst="rect">
            <a:avLst/>
          </a:prstGeom>
          <a:noFill/>
        </p:spPr>
        <p:txBody>
          <a:bodyPr wrap="none" rtlCol="0">
            <a:spAutoFit/>
          </a:bodyPr>
          <a:lstStyle/>
          <a:p>
            <a:r>
              <a:rPr lang="en-GB" sz="5000" dirty="0">
                <a:solidFill>
                  <a:srgbClr val="00B050"/>
                </a:solidFill>
              </a:rPr>
              <a:t>A</a:t>
            </a:r>
            <a:r>
              <a:rPr lang="en-GB" sz="5000" dirty="0">
                <a:solidFill>
                  <a:srgbClr val="7030A0"/>
                </a:solidFill>
              </a:rPr>
              <a:t>B</a:t>
            </a:r>
            <a:r>
              <a:rPr lang="en-GB" sz="5000" dirty="0">
                <a:solidFill>
                  <a:srgbClr val="00B050"/>
                </a:solidFill>
              </a:rPr>
              <a:t>A</a:t>
            </a:r>
            <a:r>
              <a:rPr lang="en-GB" sz="5000" dirty="0">
                <a:solidFill>
                  <a:srgbClr val="7030A0"/>
                </a:solidFill>
              </a:rPr>
              <a:t>B</a:t>
            </a:r>
          </a:p>
        </p:txBody>
      </p:sp>
      <p:sp>
        <p:nvSpPr>
          <p:cNvPr id="19" name="TextBox 18">
            <a:extLst>
              <a:ext uri="{FF2B5EF4-FFF2-40B4-BE49-F238E27FC236}">
                <a16:creationId xmlns:a16="http://schemas.microsoft.com/office/drawing/2014/main" id="{F3DCE0AA-A643-4CCA-ABCC-78337E02BC55}"/>
              </a:ext>
            </a:extLst>
          </p:cNvPr>
          <p:cNvSpPr txBox="1"/>
          <p:nvPr/>
        </p:nvSpPr>
        <p:spPr>
          <a:xfrm>
            <a:off x="3567194" y="4959138"/>
            <a:ext cx="1624163" cy="861774"/>
          </a:xfrm>
          <a:prstGeom prst="rect">
            <a:avLst/>
          </a:prstGeom>
          <a:noFill/>
        </p:spPr>
        <p:txBody>
          <a:bodyPr wrap="none" rtlCol="0">
            <a:spAutoFit/>
          </a:bodyPr>
          <a:lstStyle/>
          <a:p>
            <a:r>
              <a:rPr lang="en-GB" sz="5000" dirty="0">
                <a:solidFill>
                  <a:srgbClr val="00B050"/>
                </a:solidFill>
              </a:rPr>
              <a:t>AA</a:t>
            </a:r>
            <a:r>
              <a:rPr lang="en-GB" sz="5000" dirty="0">
                <a:solidFill>
                  <a:srgbClr val="7030A0"/>
                </a:solidFill>
              </a:rPr>
              <a:t>BB</a:t>
            </a:r>
          </a:p>
        </p:txBody>
      </p:sp>
      <p:sp>
        <p:nvSpPr>
          <p:cNvPr id="20" name="TextBox 19">
            <a:extLst>
              <a:ext uri="{FF2B5EF4-FFF2-40B4-BE49-F238E27FC236}">
                <a16:creationId xmlns:a16="http://schemas.microsoft.com/office/drawing/2014/main" id="{7E0CB702-5F40-4C3A-9D6D-B5AD487AC0DA}"/>
              </a:ext>
            </a:extLst>
          </p:cNvPr>
          <p:cNvSpPr txBox="1"/>
          <p:nvPr/>
        </p:nvSpPr>
        <p:spPr>
          <a:xfrm>
            <a:off x="365588" y="2343044"/>
            <a:ext cx="8267517" cy="1815882"/>
          </a:xfrm>
          <a:prstGeom prst="rect">
            <a:avLst/>
          </a:prstGeom>
          <a:noFill/>
        </p:spPr>
        <p:txBody>
          <a:bodyPr wrap="square">
            <a:spAutoFit/>
          </a:bodyPr>
          <a:lstStyle/>
          <a:p>
            <a:r>
              <a:rPr lang="en-GB" sz="2800" dirty="0"/>
              <a:t>Quite frankly, it’s ok to be angry</a:t>
            </a:r>
          </a:p>
          <a:p>
            <a:r>
              <a:rPr lang="en-GB" sz="2800" dirty="0"/>
              <a:t>As long as I can express myself</a:t>
            </a:r>
          </a:p>
          <a:p>
            <a:r>
              <a:rPr lang="en-GB" sz="2800" dirty="0"/>
              <a:t>Quite frankly it’s ok to be angry</a:t>
            </a:r>
          </a:p>
          <a:p>
            <a:r>
              <a:rPr lang="en-GB" sz="2800" dirty="0"/>
              <a:t>Writing rap is good for my mental health</a:t>
            </a:r>
          </a:p>
        </p:txBody>
      </p:sp>
      <p:pic>
        <p:nvPicPr>
          <p:cNvPr id="21" name="Picture 20" descr="Angry Cartoon Images | Free Vectors, Stock Photos &amp; PSD">
            <a:extLst>
              <a:ext uri="{FF2B5EF4-FFF2-40B4-BE49-F238E27FC236}">
                <a16:creationId xmlns:a16="http://schemas.microsoft.com/office/drawing/2014/main" id="{19B88D5B-F8F6-433C-9C4F-34CC076AEF2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07657" y="2430677"/>
            <a:ext cx="2781300" cy="2781300"/>
          </a:xfrm>
          <a:prstGeom prst="rect">
            <a:avLst/>
          </a:prstGeom>
          <a:noFill/>
          <a:ln>
            <a:noFill/>
          </a:ln>
        </p:spPr>
      </p:pic>
    </p:spTree>
    <p:extLst>
      <p:ext uri="{BB962C8B-B14F-4D97-AF65-F5344CB8AC3E}">
        <p14:creationId xmlns:p14="http://schemas.microsoft.com/office/powerpoint/2010/main" val="293713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P spid="16" grpId="0" animBg="1"/>
      <p:bldP spid="17" grpId="0" animBg="1"/>
      <p:bldP spid="5" grpId="0"/>
      <p:bldP spid="18" grpId="0"/>
      <p:bldP spid="19" grpId="0"/>
      <p:bldP spid="20" grpId="0"/>
    </p:bldLst>
  </p:timing>
  <p:extLst>
    <p:ext uri="{6950BFC3-D8DA-4A85-94F7-54DA5524770B}">
      <p188:commentRel xmlns:p188="http://schemas.microsoft.com/office/powerpoint/2018/8/main" r:id="rId2"/>
    </p:ext>
  </p:extLs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650896" y="255007"/>
            <a:ext cx="7177413" cy="1225464"/>
          </a:xfrm>
          <a:prstGeom prst="rect">
            <a:avLst/>
          </a:prstGeom>
          <a:noFill/>
        </p:spPr>
        <p:txBody>
          <a:bodyPr wrap="square" rtlCol="0">
            <a:spAutoFit/>
          </a:bodyPr>
          <a:lstStyle/>
          <a:p>
            <a:pPr algn="ctr">
              <a:lnSpc>
                <a:spcPct val="107000"/>
              </a:lnSpc>
              <a:spcAft>
                <a:spcPts val="800"/>
              </a:spcAft>
            </a:pPr>
            <a:r>
              <a:rPr lang="en-GB" sz="3200" dirty="0"/>
              <a:t>Well done!</a:t>
            </a:r>
          </a:p>
          <a:p>
            <a:pPr algn="ctr">
              <a:lnSpc>
                <a:spcPct val="107000"/>
              </a:lnSpc>
              <a:spcAft>
                <a:spcPts val="800"/>
              </a:spcAft>
            </a:pPr>
            <a:r>
              <a:rPr lang="en-GB" sz="3200" dirty="0">
                <a:latin typeface="Calibri" panose="020F0502020204030204" pitchFamily="34" charset="0"/>
                <a:ea typeface="Calibri" panose="020F0502020204030204" pitchFamily="34" charset="0"/>
                <a:cs typeface="Times New Roman" panose="02020603050405020304" pitchFamily="18" charset="0"/>
              </a:rPr>
              <a:t>You have just obtained a Mystic Mic!</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189D3D96-BDEF-408B-BC70-78B09B4B7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192" y="2031300"/>
            <a:ext cx="3514495" cy="4685993"/>
          </a:xfrm>
          <a:prstGeom prst="rect">
            <a:avLst/>
          </a:prstGeom>
        </p:spPr>
      </p:pic>
    </p:spTree>
    <p:extLst>
      <p:ext uri="{BB962C8B-B14F-4D97-AF65-F5344CB8AC3E}">
        <p14:creationId xmlns:p14="http://schemas.microsoft.com/office/powerpoint/2010/main" val="240291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anim calcmode="lin" valueType="num">
                                      <p:cBhvr>
                                        <p:cTn id="15" dur="2000" fill="hold"/>
                                        <p:tgtEl>
                                          <p:spTgt spid="8"/>
                                        </p:tgtEl>
                                        <p:attrNameLst>
                                          <p:attrName>ppt_w</p:attrName>
                                        </p:attrNameLst>
                                      </p:cBhvr>
                                      <p:tavLst>
                                        <p:tav tm="0" fmla="#ppt_w*sin(2.5*pi*$)">
                                          <p:val>
                                            <p:fltVal val="0"/>
                                          </p:val>
                                        </p:tav>
                                        <p:tav tm="100000">
                                          <p:val>
                                            <p:fltVal val="1"/>
                                          </p:val>
                                        </p:tav>
                                      </p:tavLst>
                                    </p:anim>
                                    <p:anim calcmode="lin" valueType="num">
                                      <p:cBhvr>
                                        <p:cTn id="16"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456081" y="3106538"/>
            <a:ext cx="1095172" cy="1169551"/>
          </a:xfrm>
          <a:prstGeom prst="rect">
            <a:avLst/>
          </a:prstGeom>
          <a:noFill/>
        </p:spPr>
        <p:txBody>
          <a:bodyPr wrap="none" rtlCol="0">
            <a:spAutoFit/>
          </a:bodyPr>
          <a:lstStyle/>
          <a:p>
            <a:r>
              <a:rPr lang="en-GB" sz="7000" dirty="0"/>
              <a:t>25</a:t>
            </a:r>
          </a:p>
        </p:txBody>
      </p:sp>
    </p:spTree>
    <p:extLst>
      <p:ext uri="{BB962C8B-B14F-4D97-AF65-F5344CB8AC3E}">
        <p14:creationId xmlns:p14="http://schemas.microsoft.com/office/powerpoint/2010/main" val="110738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4603" y="1934994"/>
            <a:ext cx="3663670" cy="4884893"/>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273252" y="1934994"/>
            <a:ext cx="8067526" cy="630942"/>
          </a:xfrm>
          <a:prstGeom prst="rect">
            <a:avLst/>
          </a:prstGeom>
          <a:noFill/>
        </p:spPr>
        <p:txBody>
          <a:bodyPr wrap="square" rtlCol="0">
            <a:spAutoFit/>
          </a:bodyPr>
          <a:lstStyle/>
          <a:p>
            <a:r>
              <a:rPr lang="en-GB" sz="3500" dirty="0"/>
              <a:t>You have now reached the halfway point…</a:t>
            </a:r>
          </a:p>
        </p:txBody>
      </p:sp>
      <p:pic>
        <p:nvPicPr>
          <p:cNvPr id="7" name="Picture 2" descr="Sound Vector Icon - Logowik.com">
            <a:extLst>
              <a:ext uri="{FF2B5EF4-FFF2-40B4-BE49-F238E27FC236}">
                <a16:creationId xmlns:a16="http://schemas.microsoft.com/office/drawing/2014/main" id="{928ED128-4A1E-467D-A57A-D5DE68513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79858C-E99D-4BDC-AFBF-6626C9D22EF7}"/>
              </a:ext>
            </a:extLst>
          </p:cNvPr>
          <p:cNvSpPr txBox="1"/>
          <p:nvPr/>
        </p:nvSpPr>
        <p:spPr>
          <a:xfrm>
            <a:off x="273252" y="3553510"/>
            <a:ext cx="8870748" cy="1169551"/>
          </a:xfrm>
          <a:prstGeom prst="rect">
            <a:avLst/>
          </a:prstGeom>
          <a:noFill/>
        </p:spPr>
        <p:txBody>
          <a:bodyPr wrap="square">
            <a:spAutoFit/>
          </a:bodyPr>
          <a:lstStyle/>
          <a:p>
            <a:r>
              <a:rPr lang="en-GB" sz="3500" dirty="0">
                <a:effectLst/>
                <a:latin typeface="Calibri" panose="020F0502020204030204" pitchFamily="34" charset="0"/>
                <a:ea typeface="Calibri" panose="020F0502020204030204" pitchFamily="34" charset="0"/>
                <a:cs typeface="Times New Roman" panose="02020603050405020304" pitchFamily="18" charset="0"/>
              </a:rPr>
              <a:t>Let’s play a game to see how much of a superstar rapper you have become!</a:t>
            </a:r>
            <a:endParaRPr lang="en-GB" sz="3500" dirty="0"/>
          </a:p>
        </p:txBody>
      </p:sp>
      <p:pic>
        <p:nvPicPr>
          <p:cNvPr id="9" name="Picture 8" descr="A picture containing text&#10;&#10;Description automatically generated">
            <a:extLst>
              <a:ext uri="{FF2B5EF4-FFF2-40B4-BE49-F238E27FC236}">
                <a16:creationId xmlns:a16="http://schemas.microsoft.com/office/drawing/2014/main" id="{2BAA91D6-759D-468B-A156-34425F3859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0" name="Rectangle 9">
            <a:extLst>
              <a:ext uri="{FF2B5EF4-FFF2-40B4-BE49-F238E27FC236}">
                <a16:creationId xmlns:a16="http://schemas.microsoft.com/office/drawing/2014/main" id="{2705E052-B508-4C70-B5A6-895364836A5A}"/>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AFBC3C8-7109-416F-A796-E6DC51DFC831}"/>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25/50 </a:t>
            </a:r>
          </a:p>
          <a:p>
            <a:r>
              <a:rPr lang="en-GB" dirty="0"/>
              <a:t>Mystic Mics</a:t>
            </a:r>
          </a:p>
        </p:txBody>
      </p:sp>
    </p:spTree>
    <p:extLst>
      <p:ext uri="{BB962C8B-B14F-4D97-AF65-F5344CB8AC3E}">
        <p14:creationId xmlns:p14="http://schemas.microsoft.com/office/powerpoint/2010/main" val="289054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4603" y="1934994"/>
            <a:ext cx="3663670" cy="4884893"/>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93575" y="1934994"/>
            <a:ext cx="8067526" cy="861774"/>
          </a:xfrm>
          <a:prstGeom prst="rect">
            <a:avLst/>
          </a:prstGeom>
          <a:noFill/>
        </p:spPr>
        <p:txBody>
          <a:bodyPr wrap="square" rtlCol="0">
            <a:spAutoFit/>
          </a:bodyPr>
          <a:lstStyle/>
          <a:p>
            <a:r>
              <a:rPr lang="en-GB" sz="2500" dirty="0"/>
              <a:t>You will have 90 seconds to identify the internal rhyme in each part of the following rap!</a:t>
            </a:r>
          </a:p>
        </p:txBody>
      </p:sp>
      <p:pic>
        <p:nvPicPr>
          <p:cNvPr id="7" name="Picture 2" descr="Sound Vector Icon - Logowik.com">
            <a:extLst>
              <a:ext uri="{FF2B5EF4-FFF2-40B4-BE49-F238E27FC236}">
                <a16:creationId xmlns:a16="http://schemas.microsoft.com/office/drawing/2014/main" id="{928ED128-4A1E-467D-A57A-D5DE68513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79858C-E99D-4BDC-AFBF-6626C9D22EF7}"/>
              </a:ext>
            </a:extLst>
          </p:cNvPr>
          <p:cNvSpPr txBox="1"/>
          <p:nvPr/>
        </p:nvSpPr>
        <p:spPr>
          <a:xfrm>
            <a:off x="1902689" y="5363260"/>
            <a:ext cx="7680123" cy="861774"/>
          </a:xfrm>
          <a:prstGeom prst="rect">
            <a:avLst/>
          </a:prstGeom>
          <a:noFill/>
        </p:spPr>
        <p:txBody>
          <a:bodyPr wrap="square">
            <a:spAutoFit/>
          </a:bodyPr>
          <a:lstStyle/>
          <a:p>
            <a:r>
              <a:rPr lang="en-GB" sz="2500" dirty="0"/>
              <a:t>you won’t have to cover the whole rap at the same time, you will have four bars come up at a time</a:t>
            </a:r>
          </a:p>
        </p:txBody>
      </p:sp>
      <p:pic>
        <p:nvPicPr>
          <p:cNvPr id="9" name="Picture 8" descr="A picture containing text&#10;&#10;Description automatically generated">
            <a:extLst>
              <a:ext uri="{FF2B5EF4-FFF2-40B4-BE49-F238E27FC236}">
                <a16:creationId xmlns:a16="http://schemas.microsoft.com/office/drawing/2014/main" id="{2BAA91D6-759D-468B-A156-34425F3859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0" name="Rectangle 9">
            <a:extLst>
              <a:ext uri="{FF2B5EF4-FFF2-40B4-BE49-F238E27FC236}">
                <a16:creationId xmlns:a16="http://schemas.microsoft.com/office/drawing/2014/main" id="{2705E052-B508-4C70-B5A6-895364836A5A}"/>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AFBC3C8-7109-416F-A796-E6DC51DFC831}"/>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25/50 </a:t>
            </a:r>
          </a:p>
          <a:p>
            <a:r>
              <a:rPr lang="en-GB" dirty="0"/>
              <a:t>Mystic Mics</a:t>
            </a:r>
          </a:p>
        </p:txBody>
      </p:sp>
      <p:sp>
        <p:nvSpPr>
          <p:cNvPr id="12" name="TextBox 11">
            <a:extLst>
              <a:ext uri="{FF2B5EF4-FFF2-40B4-BE49-F238E27FC236}">
                <a16:creationId xmlns:a16="http://schemas.microsoft.com/office/drawing/2014/main" id="{1FD3C8F6-E6AC-43EF-9672-8F68DAEED530}"/>
              </a:ext>
            </a:extLst>
          </p:cNvPr>
          <p:cNvSpPr txBox="1"/>
          <p:nvPr/>
        </p:nvSpPr>
        <p:spPr>
          <a:xfrm>
            <a:off x="3502819" y="3453827"/>
            <a:ext cx="2012156" cy="477054"/>
          </a:xfrm>
          <a:prstGeom prst="rect">
            <a:avLst/>
          </a:prstGeom>
          <a:noFill/>
        </p:spPr>
        <p:txBody>
          <a:bodyPr wrap="square">
            <a:spAutoFit/>
          </a:bodyPr>
          <a:lstStyle/>
          <a:p>
            <a:r>
              <a:rPr lang="en-GB" sz="2500" dirty="0"/>
              <a:t>Don’t worry… </a:t>
            </a:r>
          </a:p>
        </p:txBody>
      </p:sp>
    </p:spTree>
    <p:extLst>
      <p:ext uri="{BB962C8B-B14F-4D97-AF65-F5344CB8AC3E}">
        <p14:creationId xmlns:p14="http://schemas.microsoft.com/office/powerpoint/2010/main" val="339545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4603" y="1934994"/>
            <a:ext cx="3663670" cy="4884893"/>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1519203" y="285750"/>
            <a:ext cx="6945400" cy="1015663"/>
          </a:xfrm>
          <a:prstGeom prst="rect">
            <a:avLst/>
          </a:prstGeom>
          <a:noFill/>
        </p:spPr>
        <p:txBody>
          <a:bodyPr wrap="square" rtlCol="0">
            <a:spAutoFit/>
          </a:bodyPr>
          <a:lstStyle/>
          <a:p>
            <a:pPr algn="ctr"/>
            <a:r>
              <a:rPr lang="en-GB" sz="2000" b="1" dirty="0"/>
              <a:t>The rap will play and you will listen and read along as the rap plays. </a:t>
            </a:r>
          </a:p>
          <a:p>
            <a:pPr algn="ctr"/>
            <a:r>
              <a:rPr lang="en-GB" sz="2000" b="1" dirty="0"/>
              <a:t>The game will then begin!</a:t>
            </a:r>
          </a:p>
        </p:txBody>
      </p:sp>
      <p:pic>
        <p:nvPicPr>
          <p:cNvPr id="7" name="Picture 2" descr="Sound Vector Icon - Logowik.com">
            <a:extLst>
              <a:ext uri="{FF2B5EF4-FFF2-40B4-BE49-F238E27FC236}">
                <a16:creationId xmlns:a16="http://schemas.microsoft.com/office/drawing/2014/main" id="{928ED128-4A1E-467D-A57A-D5DE68513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text&#10;&#10;Description automatically generated">
            <a:extLst>
              <a:ext uri="{FF2B5EF4-FFF2-40B4-BE49-F238E27FC236}">
                <a16:creationId xmlns:a16="http://schemas.microsoft.com/office/drawing/2014/main" id="{2BAA91D6-759D-468B-A156-34425F3859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0" name="Rectangle 9">
            <a:extLst>
              <a:ext uri="{FF2B5EF4-FFF2-40B4-BE49-F238E27FC236}">
                <a16:creationId xmlns:a16="http://schemas.microsoft.com/office/drawing/2014/main" id="{2705E052-B508-4C70-B5A6-895364836A5A}"/>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AFBC3C8-7109-416F-A796-E6DC51DFC831}"/>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25/50 </a:t>
            </a:r>
          </a:p>
          <a:p>
            <a:r>
              <a:rPr lang="en-GB" dirty="0"/>
              <a:t>Mystic Mics</a:t>
            </a:r>
          </a:p>
        </p:txBody>
      </p:sp>
      <p:sp>
        <p:nvSpPr>
          <p:cNvPr id="13" name="TextBox 12">
            <a:extLst>
              <a:ext uri="{FF2B5EF4-FFF2-40B4-BE49-F238E27FC236}">
                <a16:creationId xmlns:a16="http://schemas.microsoft.com/office/drawing/2014/main" id="{BACC2325-EE42-4865-AFB8-F53E03B55377}"/>
              </a:ext>
            </a:extLst>
          </p:cNvPr>
          <p:cNvSpPr txBox="1"/>
          <p:nvPr/>
        </p:nvSpPr>
        <p:spPr>
          <a:xfrm>
            <a:off x="3539114" y="1592541"/>
            <a:ext cx="6622156" cy="5086521"/>
          </a:xfrm>
          <a:prstGeom prst="rect">
            <a:avLst/>
          </a:prstGeom>
          <a:noFill/>
        </p:spPr>
        <p:txBody>
          <a:bodyPr wrap="square">
            <a:spAutoFit/>
          </a:bodyPr>
          <a:lstStyle/>
          <a:p>
            <a:pP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It’s my fate, I know I’m great</a:t>
            </a:r>
          </a:p>
          <a:p>
            <a:pP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I sleep early I don’t sleep late </a:t>
            </a:r>
          </a:p>
          <a:p>
            <a:pP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So I’m always alert </a:t>
            </a:r>
          </a:p>
          <a:p>
            <a:pP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When I play football I always have a messy shirt </a:t>
            </a:r>
          </a:p>
          <a:p>
            <a:pP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I can be what I want when I’m older </a:t>
            </a:r>
          </a:p>
          <a:p>
            <a:pP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Holding my controller I play games with composure</a:t>
            </a:r>
          </a:p>
          <a:p>
            <a:pP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Sports person, e-gamer or a musician </a:t>
            </a:r>
          </a:p>
          <a:p>
            <a:pP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Whatever I do I have to have a clear vision </a:t>
            </a:r>
          </a:p>
          <a:p>
            <a:pP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I always have to keep the right crowd </a:t>
            </a:r>
          </a:p>
          <a:p>
            <a:pP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When I make it I’ll make my family proud </a:t>
            </a:r>
          </a:p>
          <a:p>
            <a:pP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Because I got vision and I make the right decision </a:t>
            </a:r>
          </a:p>
          <a:p>
            <a:pP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I’m going to be great that’s what I envision</a:t>
            </a:r>
          </a:p>
          <a:p>
            <a:pP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I make sure I’m always behaving</a:t>
            </a:r>
          </a:p>
          <a:p>
            <a:pP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If I am behaving my life will be amazing </a:t>
            </a:r>
          </a:p>
          <a:p>
            <a:pP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Hard work focus I’ll get what I want </a:t>
            </a:r>
          </a:p>
          <a:p>
            <a:pP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Hard work focus I’ll get what I want </a:t>
            </a:r>
          </a:p>
        </p:txBody>
      </p:sp>
      <p:pic>
        <p:nvPicPr>
          <p:cNvPr id="14" name="Picture 2" descr="Blue Audio, Sound Waves Png - Sound Clip Art, Transparent Png - kindpng">
            <a:extLst>
              <a:ext uri="{FF2B5EF4-FFF2-40B4-BE49-F238E27FC236}">
                <a16:creationId xmlns:a16="http://schemas.microsoft.com/office/drawing/2014/main" id="{4EA319AA-7E69-4AB9-8125-58ADB70E1E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654" y="4936038"/>
            <a:ext cx="1541145" cy="1636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95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extLst>
    <p:ext uri="{6950BFC3-D8DA-4A85-94F7-54DA5524770B}">
      <p188:commentRel xmlns:p188="http://schemas.microsoft.com/office/powerpoint/2018/8/main" r:id="rId2"/>
    </p:ext>
  </p:extLs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BF287F-CB1E-4B25-9FA6-3E2CCA83D089}"/>
              </a:ext>
            </a:extLst>
          </p:cNvPr>
          <p:cNvSpPr txBox="1"/>
          <p:nvPr/>
        </p:nvSpPr>
        <p:spPr>
          <a:xfrm>
            <a:off x="4624386" y="2327612"/>
            <a:ext cx="3276600" cy="1015663"/>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3000" dirty="0"/>
              <a:t>Click on the internal rhyme</a:t>
            </a:r>
          </a:p>
        </p:txBody>
      </p:sp>
      <p:pic>
        <p:nvPicPr>
          <p:cNvPr id="7" name="Picture 6" descr="Minute To Win It Timer - Version 8 #17 - YouTube">
            <a:extLst>
              <a:ext uri="{FF2B5EF4-FFF2-40B4-BE49-F238E27FC236}">
                <a16:creationId xmlns:a16="http://schemas.microsoft.com/office/drawing/2014/main" id="{8098973B-A7FD-4E31-9358-8D47159374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0068" y="130819"/>
            <a:ext cx="3625237" cy="2039302"/>
          </a:xfrm>
          <a:prstGeom prst="rect">
            <a:avLst/>
          </a:prstGeom>
          <a:noFill/>
          <a:ln>
            <a:noFill/>
          </a:ln>
        </p:spPr>
      </p:pic>
      <p:sp>
        <p:nvSpPr>
          <p:cNvPr id="9" name="TextBox 8">
            <a:extLst>
              <a:ext uri="{FF2B5EF4-FFF2-40B4-BE49-F238E27FC236}">
                <a16:creationId xmlns:a16="http://schemas.microsoft.com/office/drawing/2014/main" id="{648A1026-0E26-47BA-A36A-72501B604DB1}"/>
              </a:ext>
            </a:extLst>
          </p:cNvPr>
          <p:cNvSpPr txBox="1"/>
          <p:nvPr/>
        </p:nvSpPr>
        <p:spPr>
          <a:xfrm>
            <a:off x="847723" y="3643642"/>
            <a:ext cx="10829925" cy="2554545"/>
          </a:xfrm>
          <a:prstGeom prst="rect">
            <a:avLst/>
          </a:prstGeom>
          <a:noFill/>
        </p:spPr>
        <p:txBody>
          <a:bodyPr wrap="square">
            <a:spAutoFit/>
          </a:bodyPr>
          <a:lstStyle/>
          <a:p>
            <a:pPr algn="ctr">
              <a:spcAft>
                <a:spcPts val="800"/>
              </a:spcAft>
              <a:tabLst>
                <a:tab pos="1981200" algn="l"/>
                <a:tab pos="2865755" algn="ctr"/>
                <a:tab pos="4635500" algn="l"/>
              </a:tabLst>
            </a:pPr>
            <a:r>
              <a:rPr lang="en-GB" sz="3500" dirty="0">
                <a:effectLst/>
                <a:latin typeface="Calibri" panose="020F0502020204030204" pitchFamily="34" charset="0"/>
                <a:ea typeface="Calibri" panose="020F0502020204030204" pitchFamily="34" charset="0"/>
                <a:cs typeface="Times New Roman" panose="02020603050405020304" pitchFamily="18" charset="0"/>
              </a:rPr>
              <a:t>It’s my fate, I know I’m great</a:t>
            </a:r>
          </a:p>
          <a:p>
            <a:pPr algn="ctr">
              <a:spcAft>
                <a:spcPts val="800"/>
              </a:spcAft>
              <a:tabLst>
                <a:tab pos="1981200" algn="l"/>
                <a:tab pos="2865755" algn="ctr"/>
                <a:tab pos="4635500" algn="l"/>
              </a:tabLst>
            </a:pPr>
            <a:r>
              <a:rPr lang="en-GB" sz="3500" dirty="0">
                <a:effectLst/>
                <a:latin typeface="Calibri" panose="020F0502020204030204" pitchFamily="34" charset="0"/>
                <a:ea typeface="Calibri" panose="020F0502020204030204" pitchFamily="34" charset="0"/>
                <a:cs typeface="Times New Roman" panose="02020603050405020304" pitchFamily="18" charset="0"/>
              </a:rPr>
              <a:t>I sleep early I don’t sleep late </a:t>
            </a:r>
          </a:p>
          <a:p>
            <a:pPr algn="ctr">
              <a:spcAft>
                <a:spcPts val="800"/>
              </a:spcAft>
              <a:tabLst>
                <a:tab pos="1981200" algn="l"/>
                <a:tab pos="2865755" algn="ctr"/>
                <a:tab pos="4635500" algn="l"/>
              </a:tabLst>
            </a:pPr>
            <a:r>
              <a:rPr lang="en-GB" sz="3500" dirty="0">
                <a:effectLst/>
                <a:latin typeface="Calibri" panose="020F0502020204030204" pitchFamily="34" charset="0"/>
                <a:ea typeface="Calibri" panose="020F0502020204030204" pitchFamily="34" charset="0"/>
                <a:cs typeface="Times New Roman" panose="02020603050405020304" pitchFamily="18" charset="0"/>
              </a:rPr>
              <a:t>So I’m always alert </a:t>
            </a:r>
          </a:p>
          <a:p>
            <a:pPr algn="ctr">
              <a:spcAft>
                <a:spcPts val="800"/>
              </a:spcAft>
              <a:tabLst>
                <a:tab pos="1981200" algn="l"/>
                <a:tab pos="2865755" algn="ctr"/>
                <a:tab pos="4635500" algn="l"/>
              </a:tabLst>
            </a:pPr>
            <a:r>
              <a:rPr lang="en-GB" sz="3500" dirty="0">
                <a:effectLst/>
                <a:latin typeface="Calibri" panose="020F0502020204030204" pitchFamily="34" charset="0"/>
                <a:ea typeface="Calibri" panose="020F0502020204030204" pitchFamily="34" charset="0"/>
                <a:cs typeface="Times New Roman" panose="02020603050405020304" pitchFamily="18" charset="0"/>
              </a:rPr>
              <a:t>When I play football I always have a messy shirt </a:t>
            </a:r>
          </a:p>
        </p:txBody>
      </p:sp>
      <p:pic>
        <p:nvPicPr>
          <p:cNvPr id="10" name="Picture 2" descr="Sound Vector Icon - Logowik.com">
            <a:extLst>
              <a:ext uri="{FF2B5EF4-FFF2-40B4-BE49-F238E27FC236}">
                <a16:creationId xmlns:a16="http://schemas.microsoft.com/office/drawing/2014/main" id="{F0505FC2-7B1C-40FE-A077-F949A0F055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text&#10;&#10;Description automatically generated">
            <a:extLst>
              <a:ext uri="{FF2B5EF4-FFF2-40B4-BE49-F238E27FC236}">
                <a16:creationId xmlns:a16="http://schemas.microsoft.com/office/drawing/2014/main" id="{87D5A560-1CF3-4C9E-81B0-01E8B00EF6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2" name="Rectangle 11">
            <a:extLst>
              <a:ext uri="{FF2B5EF4-FFF2-40B4-BE49-F238E27FC236}">
                <a16:creationId xmlns:a16="http://schemas.microsoft.com/office/drawing/2014/main" id="{74F953D1-DB81-4EE2-8550-91BD0516EF6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23DE5D51-49C6-4FA6-8BA2-C30F9556B6D6}"/>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25/50 </a:t>
            </a:r>
          </a:p>
          <a:p>
            <a:r>
              <a:rPr lang="en-GB" dirty="0"/>
              <a:t>Mystic Mics</a:t>
            </a:r>
          </a:p>
        </p:txBody>
      </p:sp>
    </p:spTree>
    <p:extLst>
      <p:ext uri="{BB962C8B-B14F-4D97-AF65-F5344CB8AC3E}">
        <p14:creationId xmlns:p14="http://schemas.microsoft.com/office/powerpoint/2010/main" val="360701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extLst>
    <p:ext uri="{6950BFC3-D8DA-4A85-94F7-54DA5524770B}">
      <p188:commentRel xmlns:p188="http://schemas.microsoft.com/office/powerpoint/2018/8/main" r:id="rId2"/>
    </p:ext>
  </p:extLs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BF287F-CB1E-4B25-9FA6-3E2CCA83D089}"/>
              </a:ext>
            </a:extLst>
          </p:cNvPr>
          <p:cNvSpPr txBox="1"/>
          <p:nvPr/>
        </p:nvSpPr>
        <p:spPr>
          <a:xfrm>
            <a:off x="4624386" y="2327612"/>
            <a:ext cx="3276600" cy="1015663"/>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3000" dirty="0"/>
              <a:t>Click on the internal rhyme</a:t>
            </a:r>
          </a:p>
        </p:txBody>
      </p:sp>
      <p:pic>
        <p:nvPicPr>
          <p:cNvPr id="7" name="Picture 6" descr="Minute To Win It Timer - Version 8 #17 - YouTube">
            <a:extLst>
              <a:ext uri="{FF2B5EF4-FFF2-40B4-BE49-F238E27FC236}">
                <a16:creationId xmlns:a16="http://schemas.microsoft.com/office/drawing/2014/main" id="{8098973B-A7FD-4E31-9358-8D47159374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0068" y="130819"/>
            <a:ext cx="3625237" cy="2039302"/>
          </a:xfrm>
          <a:prstGeom prst="rect">
            <a:avLst/>
          </a:prstGeom>
          <a:noFill/>
          <a:ln>
            <a:noFill/>
          </a:ln>
        </p:spPr>
      </p:pic>
      <p:sp>
        <p:nvSpPr>
          <p:cNvPr id="9" name="TextBox 8">
            <a:extLst>
              <a:ext uri="{FF2B5EF4-FFF2-40B4-BE49-F238E27FC236}">
                <a16:creationId xmlns:a16="http://schemas.microsoft.com/office/drawing/2014/main" id="{648A1026-0E26-47BA-A36A-72501B604DB1}"/>
              </a:ext>
            </a:extLst>
          </p:cNvPr>
          <p:cNvSpPr txBox="1"/>
          <p:nvPr/>
        </p:nvSpPr>
        <p:spPr>
          <a:xfrm>
            <a:off x="681037" y="3815092"/>
            <a:ext cx="10829925" cy="2554545"/>
          </a:xfrm>
          <a:prstGeom prst="rect">
            <a:avLst/>
          </a:prstGeom>
          <a:noFill/>
        </p:spPr>
        <p:txBody>
          <a:bodyPr wrap="square">
            <a:spAutoFit/>
          </a:bodyPr>
          <a:lstStyle/>
          <a:p>
            <a:pPr algn="ctr">
              <a:spcAft>
                <a:spcPts val="800"/>
              </a:spcAft>
            </a:pPr>
            <a:r>
              <a:rPr lang="en-GB" sz="3500" dirty="0"/>
              <a:t>I can be what I want when I’m older </a:t>
            </a:r>
          </a:p>
          <a:p>
            <a:pPr algn="ctr">
              <a:spcAft>
                <a:spcPts val="800"/>
              </a:spcAft>
            </a:pPr>
            <a:r>
              <a:rPr lang="en-GB" sz="3500" dirty="0"/>
              <a:t>Holding my controller I play games with composure</a:t>
            </a:r>
          </a:p>
          <a:p>
            <a:pPr algn="ctr">
              <a:spcAft>
                <a:spcPts val="800"/>
              </a:spcAft>
            </a:pPr>
            <a:r>
              <a:rPr lang="en-GB" sz="3500" dirty="0"/>
              <a:t>Sports person, e-gamer or a musician </a:t>
            </a:r>
          </a:p>
          <a:p>
            <a:pPr algn="ctr">
              <a:spcAft>
                <a:spcPts val="800"/>
              </a:spcAft>
            </a:pPr>
            <a:r>
              <a:rPr lang="en-GB" sz="3500" dirty="0"/>
              <a:t>Whatever I do I have to have a clear vision </a:t>
            </a:r>
          </a:p>
        </p:txBody>
      </p:sp>
      <p:pic>
        <p:nvPicPr>
          <p:cNvPr id="10" name="Picture 2" descr="Sound Vector Icon - Logowik.com">
            <a:extLst>
              <a:ext uri="{FF2B5EF4-FFF2-40B4-BE49-F238E27FC236}">
                <a16:creationId xmlns:a16="http://schemas.microsoft.com/office/drawing/2014/main" id="{F0505FC2-7B1C-40FE-A077-F949A0F055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9C1155EA-627B-451F-9FF6-59BD26F919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8" name="Rectangle 7">
            <a:extLst>
              <a:ext uri="{FF2B5EF4-FFF2-40B4-BE49-F238E27FC236}">
                <a16:creationId xmlns:a16="http://schemas.microsoft.com/office/drawing/2014/main" id="{A2C85B51-DAE4-4E12-85E3-A4861ECA0B6F}"/>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CC675A96-0A22-4FF6-A48A-984684F4A8A6}"/>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25/50 </a:t>
            </a:r>
          </a:p>
          <a:p>
            <a:r>
              <a:rPr lang="en-GB" dirty="0"/>
              <a:t>Mystic Mics</a:t>
            </a:r>
          </a:p>
        </p:txBody>
      </p:sp>
    </p:spTree>
    <p:extLst>
      <p:ext uri="{BB962C8B-B14F-4D97-AF65-F5344CB8AC3E}">
        <p14:creationId xmlns:p14="http://schemas.microsoft.com/office/powerpoint/2010/main" val="40238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80353" y="996648"/>
            <a:ext cx="4048184" cy="5397579"/>
          </a:xfrm>
        </p:spPr>
      </p:pic>
      <p:sp>
        <p:nvSpPr>
          <p:cNvPr id="6" name="TextBox 5">
            <a:extLst>
              <a:ext uri="{FF2B5EF4-FFF2-40B4-BE49-F238E27FC236}">
                <a16:creationId xmlns:a16="http://schemas.microsoft.com/office/drawing/2014/main" id="{8E8020A0-360B-485F-BF02-DAEA9C72CE99}"/>
              </a:ext>
            </a:extLst>
          </p:cNvPr>
          <p:cNvSpPr txBox="1"/>
          <p:nvPr/>
        </p:nvSpPr>
        <p:spPr>
          <a:xfrm>
            <a:off x="502940" y="1421527"/>
            <a:ext cx="7177413" cy="3356303"/>
          </a:xfrm>
          <a:prstGeom prst="rect">
            <a:avLst/>
          </a:prstGeom>
          <a:noFill/>
        </p:spPr>
        <p:txBody>
          <a:bodyPr wrap="square" rtlCol="0">
            <a:spAutoFit/>
          </a:bodyPr>
          <a:lstStyle/>
          <a:p>
            <a:pPr>
              <a:lnSpc>
                <a:spcPct val="107000"/>
              </a:lnSpc>
              <a:spcAft>
                <a:spcPts val="800"/>
              </a:spcAft>
            </a:pPr>
            <a:r>
              <a:rPr lang="en-GB" sz="4000" dirty="0"/>
              <a:t>Along the way, there may be some words that you might need the definition of, all you need to do is click on the </a:t>
            </a:r>
            <a:r>
              <a:rPr lang="en-GB" sz="4000" dirty="0">
                <a:solidFill>
                  <a:srgbClr val="0000FF"/>
                </a:solidFill>
              </a:rPr>
              <a:t>blue</a:t>
            </a:r>
            <a:r>
              <a:rPr lang="en-GB" sz="4000" dirty="0"/>
              <a:t> word for the definition and an example!</a:t>
            </a:r>
            <a:endParaRPr lang="en-GB" sz="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17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BF287F-CB1E-4B25-9FA6-3E2CCA83D089}"/>
              </a:ext>
            </a:extLst>
          </p:cNvPr>
          <p:cNvSpPr txBox="1"/>
          <p:nvPr/>
        </p:nvSpPr>
        <p:spPr>
          <a:xfrm>
            <a:off x="4624386" y="2327612"/>
            <a:ext cx="3276600" cy="1015663"/>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3000" dirty="0"/>
              <a:t>Click on the internal rhyme</a:t>
            </a:r>
          </a:p>
        </p:txBody>
      </p:sp>
      <p:pic>
        <p:nvPicPr>
          <p:cNvPr id="7" name="Picture 6" descr="Minute To Win It Timer - Version 8 #17 - YouTube">
            <a:extLst>
              <a:ext uri="{FF2B5EF4-FFF2-40B4-BE49-F238E27FC236}">
                <a16:creationId xmlns:a16="http://schemas.microsoft.com/office/drawing/2014/main" id="{8098973B-A7FD-4E31-9358-8D47159374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0068" y="130819"/>
            <a:ext cx="3625237" cy="2039302"/>
          </a:xfrm>
          <a:prstGeom prst="rect">
            <a:avLst/>
          </a:prstGeom>
          <a:noFill/>
          <a:ln>
            <a:noFill/>
          </a:ln>
        </p:spPr>
      </p:pic>
      <p:sp>
        <p:nvSpPr>
          <p:cNvPr id="9" name="TextBox 8">
            <a:extLst>
              <a:ext uri="{FF2B5EF4-FFF2-40B4-BE49-F238E27FC236}">
                <a16:creationId xmlns:a16="http://schemas.microsoft.com/office/drawing/2014/main" id="{648A1026-0E26-47BA-A36A-72501B604DB1}"/>
              </a:ext>
            </a:extLst>
          </p:cNvPr>
          <p:cNvSpPr txBox="1"/>
          <p:nvPr/>
        </p:nvSpPr>
        <p:spPr>
          <a:xfrm>
            <a:off x="847723" y="3643642"/>
            <a:ext cx="10829925" cy="2554545"/>
          </a:xfrm>
          <a:prstGeom prst="rect">
            <a:avLst/>
          </a:prstGeom>
          <a:noFill/>
        </p:spPr>
        <p:txBody>
          <a:bodyPr wrap="square">
            <a:spAutoFit/>
          </a:bodyPr>
          <a:lstStyle/>
          <a:p>
            <a:pPr algn="ctr">
              <a:spcAft>
                <a:spcPts val="800"/>
              </a:spcAft>
            </a:pPr>
            <a:r>
              <a:rPr lang="en-GB" sz="3500" dirty="0"/>
              <a:t>I always have to keep the right crowd </a:t>
            </a:r>
          </a:p>
          <a:p>
            <a:pPr algn="ctr">
              <a:spcAft>
                <a:spcPts val="800"/>
              </a:spcAft>
            </a:pPr>
            <a:r>
              <a:rPr lang="en-GB" sz="3500" dirty="0"/>
              <a:t>When I make it I’ll make my family proud </a:t>
            </a:r>
          </a:p>
          <a:p>
            <a:pPr algn="ctr">
              <a:spcAft>
                <a:spcPts val="800"/>
              </a:spcAft>
            </a:pPr>
            <a:r>
              <a:rPr lang="en-GB" sz="3500" dirty="0"/>
              <a:t>Because I got vision and I make the right decision </a:t>
            </a:r>
          </a:p>
          <a:p>
            <a:pPr algn="ctr">
              <a:spcAft>
                <a:spcPts val="800"/>
              </a:spcAft>
            </a:pPr>
            <a:r>
              <a:rPr lang="en-GB" sz="3500" dirty="0"/>
              <a:t>I’m going to be great that’s what I envision</a:t>
            </a:r>
          </a:p>
        </p:txBody>
      </p:sp>
      <p:pic>
        <p:nvPicPr>
          <p:cNvPr id="10" name="Picture 2" descr="Sound Vector Icon - Logowik.com">
            <a:extLst>
              <a:ext uri="{FF2B5EF4-FFF2-40B4-BE49-F238E27FC236}">
                <a16:creationId xmlns:a16="http://schemas.microsoft.com/office/drawing/2014/main" id="{F0505FC2-7B1C-40FE-A077-F949A0F055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0090D031-96F9-4490-914B-50790EB7B7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8" name="Rectangle 7">
            <a:extLst>
              <a:ext uri="{FF2B5EF4-FFF2-40B4-BE49-F238E27FC236}">
                <a16:creationId xmlns:a16="http://schemas.microsoft.com/office/drawing/2014/main" id="{90DCEFD9-FA76-4EC9-AAE1-F6ADD0647092}"/>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A5695DFF-4654-4E78-94F2-E8B4A17FD0B8}"/>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25/50 </a:t>
            </a:r>
          </a:p>
          <a:p>
            <a:r>
              <a:rPr lang="en-GB" dirty="0"/>
              <a:t>Mystic Mics</a:t>
            </a:r>
          </a:p>
        </p:txBody>
      </p:sp>
    </p:spTree>
    <p:extLst>
      <p:ext uri="{BB962C8B-B14F-4D97-AF65-F5344CB8AC3E}">
        <p14:creationId xmlns:p14="http://schemas.microsoft.com/office/powerpoint/2010/main" val="108343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extLst>
    <p:ext uri="{6950BFC3-D8DA-4A85-94F7-54DA5524770B}">
      <p188:commentRel xmlns:p188="http://schemas.microsoft.com/office/powerpoint/2018/8/main" r:id="rId2"/>
    </p:ext>
  </p:extLs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BF287F-CB1E-4B25-9FA6-3E2CCA83D089}"/>
              </a:ext>
            </a:extLst>
          </p:cNvPr>
          <p:cNvSpPr txBox="1"/>
          <p:nvPr/>
        </p:nvSpPr>
        <p:spPr>
          <a:xfrm>
            <a:off x="4624386" y="2327612"/>
            <a:ext cx="3276600" cy="1015663"/>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3000" dirty="0"/>
              <a:t>Click on the internal rhyme</a:t>
            </a:r>
          </a:p>
        </p:txBody>
      </p:sp>
      <p:pic>
        <p:nvPicPr>
          <p:cNvPr id="7" name="Picture 6" descr="Minute To Win It Timer - Version 8 #17 - YouTube">
            <a:extLst>
              <a:ext uri="{FF2B5EF4-FFF2-40B4-BE49-F238E27FC236}">
                <a16:creationId xmlns:a16="http://schemas.microsoft.com/office/drawing/2014/main" id="{8098973B-A7FD-4E31-9358-8D47159374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0068" y="130819"/>
            <a:ext cx="3625237" cy="2039302"/>
          </a:xfrm>
          <a:prstGeom prst="rect">
            <a:avLst/>
          </a:prstGeom>
          <a:noFill/>
          <a:ln>
            <a:noFill/>
          </a:ln>
        </p:spPr>
      </p:pic>
      <p:sp>
        <p:nvSpPr>
          <p:cNvPr id="9" name="TextBox 8">
            <a:extLst>
              <a:ext uri="{FF2B5EF4-FFF2-40B4-BE49-F238E27FC236}">
                <a16:creationId xmlns:a16="http://schemas.microsoft.com/office/drawing/2014/main" id="{648A1026-0E26-47BA-A36A-72501B604DB1}"/>
              </a:ext>
            </a:extLst>
          </p:cNvPr>
          <p:cNvSpPr txBox="1"/>
          <p:nvPr/>
        </p:nvSpPr>
        <p:spPr>
          <a:xfrm>
            <a:off x="847723" y="3643642"/>
            <a:ext cx="10829925" cy="2554545"/>
          </a:xfrm>
          <a:prstGeom prst="rect">
            <a:avLst/>
          </a:prstGeom>
          <a:noFill/>
        </p:spPr>
        <p:txBody>
          <a:bodyPr wrap="square">
            <a:spAutoFit/>
          </a:bodyPr>
          <a:lstStyle/>
          <a:p>
            <a:pPr algn="ctr">
              <a:spcAft>
                <a:spcPts val="800"/>
              </a:spcAft>
            </a:pPr>
            <a:r>
              <a:rPr lang="en-GB" sz="3500" dirty="0"/>
              <a:t>I make sure I’m always behaving</a:t>
            </a:r>
          </a:p>
          <a:p>
            <a:pPr algn="ctr">
              <a:spcAft>
                <a:spcPts val="800"/>
              </a:spcAft>
            </a:pPr>
            <a:r>
              <a:rPr lang="en-GB" sz="3500" dirty="0"/>
              <a:t>If I am behaving my life will be amazing </a:t>
            </a:r>
          </a:p>
          <a:p>
            <a:pPr algn="ctr">
              <a:spcAft>
                <a:spcPts val="800"/>
              </a:spcAft>
            </a:pPr>
            <a:r>
              <a:rPr lang="en-GB" sz="3500" dirty="0"/>
              <a:t>Hard work focus I’ll get what I want </a:t>
            </a:r>
          </a:p>
          <a:p>
            <a:pPr algn="ctr">
              <a:spcAft>
                <a:spcPts val="800"/>
              </a:spcAft>
            </a:pPr>
            <a:r>
              <a:rPr lang="en-GB" sz="3500" dirty="0"/>
              <a:t>Hard work focus I’ll get what I want </a:t>
            </a:r>
          </a:p>
        </p:txBody>
      </p:sp>
      <p:pic>
        <p:nvPicPr>
          <p:cNvPr id="10" name="Picture 2" descr="Sound Vector Icon - Logowik.com">
            <a:extLst>
              <a:ext uri="{FF2B5EF4-FFF2-40B4-BE49-F238E27FC236}">
                <a16:creationId xmlns:a16="http://schemas.microsoft.com/office/drawing/2014/main" id="{F0505FC2-7B1C-40FE-A077-F949A0F055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E533E80C-082F-4645-A18F-D66E1BE986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8" name="Rectangle 7">
            <a:extLst>
              <a:ext uri="{FF2B5EF4-FFF2-40B4-BE49-F238E27FC236}">
                <a16:creationId xmlns:a16="http://schemas.microsoft.com/office/drawing/2014/main" id="{3DD0D091-FDC1-44DB-BC8D-D9E774A3B352}"/>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3BC517B-AA06-4B80-9CC6-686E051B3E01}"/>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25/50 </a:t>
            </a:r>
          </a:p>
          <a:p>
            <a:r>
              <a:rPr lang="en-GB" dirty="0"/>
              <a:t>Mystic Mics</a:t>
            </a:r>
          </a:p>
        </p:txBody>
      </p:sp>
    </p:spTree>
    <p:extLst>
      <p:ext uri="{BB962C8B-B14F-4D97-AF65-F5344CB8AC3E}">
        <p14:creationId xmlns:p14="http://schemas.microsoft.com/office/powerpoint/2010/main" val="106285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extLst>
    <p:ext uri="{6950BFC3-D8DA-4A85-94F7-54DA5524770B}">
      <p188:commentRel xmlns:p188="http://schemas.microsoft.com/office/powerpoint/2018/8/main" r:id="rId2"/>
    </p:ext>
  </p:extLs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BF287F-CB1E-4B25-9FA6-3E2CCA83D089}"/>
              </a:ext>
            </a:extLst>
          </p:cNvPr>
          <p:cNvSpPr txBox="1"/>
          <p:nvPr/>
        </p:nvSpPr>
        <p:spPr>
          <a:xfrm>
            <a:off x="4624386" y="2327612"/>
            <a:ext cx="3276600" cy="1015663"/>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3000" dirty="0"/>
              <a:t>Click on the repetition</a:t>
            </a:r>
          </a:p>
        </p:txBody>
      </p:sp>
      <p:pic>
        <p:nvPicPr>
          <p:cNvPr id="7" name="Picture 6" descr="Minute To Win It Timer - Version 8 #17 - YouTube">
            <a:extLst>
              <a:ext uri="{FF2B5EF4-FFF2-40B4-BE49-F238E27FC236}">
                <a16:creationId xmlns:a16="http://schemas.microsoft.com/office/drawing/2014/main" id="{8098973B-A7FD-4E31-9358-8D47159374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0068" y="130819"/>
            <a:ext cx="3625237" cy="2039302"/>
          </a:xfrm>
          <a:prstGeom prst="rect">
            <a:avLst/>
          </a:prstGeom>
          <a:noFill/>
          <a:ln>
            <a:noFill/>
          </a:ln>
        </p:spPr>
      </p:pic>
      <p:sp>
        <p:nvSpPr>
          <p:cNvPr id="9" name="TextBox 8">
            <a:extLst>
              <a:ext uri="{FF2B5EF4-FFF2-40B4-BE49-F238E27FC236}">
                <a16:creationId xmlns:a16="http://schemas.microsoft.com/office/drawing/2014/main" id="{648A1026-0E26-47BA-A36A-72501B604DB1}"/>
              </a:ext>
            </a:extLst>
          </p:cNvPr>
          <p:cNvSpPr txBox="1"/>
          <p:nvPr/>
        </p:nvSpPr>
        <p:spPr>
          <a:xfrm>
            <a:off x="847723" y="3643642"/>
            <a:ext cx="10829925" cy="2554545"/>
          </a:xfrm>
          <a:prstGeom prst="rect">
            <a:avLst/>
          </a:prstGeom>
          <a:noFill/>
        </p:spPr>
        <p:txBody>
          <a:bodyPr wrap="square">
            <a:spAutoFit/>
          </a:bodyPr>
          <a:lstStyle/>
          <a:p>
            <a:pPr algn="ctr">
              <a:spcAft>
                <a:spcPts val="800"/>
              </a:spcAft>
            </a:pPr>
            <a:r>
              <a:rPr lang="en-GB" sz="3500" dirty="0"/>
              <a:t>I make sure I’m always behaving</a:t>
            </a:r>
          </a:p>
          <a:p>
            <a:pPr algn="ctr">
              <a:spcAft>
                <a:spcPts val="800"/>
              </a:spcAft>
            </a:pPr>
            <a:r>
              <a:rPr lang="en-GB" sz="3500" dirty="0"/>
              <a:t>If I am behaving my life will be amazing </a:t>
            </a:r>
          </a:p>
          <a:p>
            <a:pPr algn="ctr">
              <a:spcAft>
                <a:spcPts val="800"/>
              </a:spcAft>
            </a:pPr>
            <a:r>
              <a:rPr lang="en-GB" sz="3500" dirty="0"/>
              <a:t>Hard work focus I’ll get what I want </a:t>
            </a:r>
          </a:p>
          <a:p>
            <a:pPr algn="ctr">
              <a:spcAft>
                <a:spcPts val="800"/>
              </a:spcAft>
            </a:pPr>
            <a:r>
              <a:rPr lang="en-GB" sz="3500" dirty="0"/>
              <a:t>Hard work focus I’ll get what I want </a:t>
            </a:r>
          </a:p>
        </p:txBody>
      </p:sp>
      <p:pic>
        <p:nvPicPr>
          <p:cNvPr id="10" name="Picture 2" descr="Sound Vector Icon - Logowik.com">
            <a:extLst>
              <a:ext uri="{FF2B5EF4-FFF2-40B4-BE49-F238E27FC236}">
                <a16:creationId xmlns:a16="http://schemas.microsoft.com/office/drawing/2014/main" id="{F0505FC2-7B1C-40FE-A077-F949A0F055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B14A956-FC03-43B0-A9E4-5B253C0F1575}"/>
              </a:ext>
            </a:extLst>
          </p:cNvPr>
          <p:cNvSpPr txBox="1"/>
          <p:nvPr/>
        </p:nvSpPr>
        <p:spPr>
          <a:xfrm rot="19218840">
            <a:off x="181189" y="1947174"/>
            <a:ext cx="3759850" cy="1631216"/>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5000" dirty="0"/>
              <a:t>BONUS POINT!!!</a:t>
            </a:r>
          </a:p>
        </p:txBody>
      </p:sp>
      <p:pic>
        <p:nvPicPr>
          <p:cNvPr id="8" name="Picture 7" descr="A picture containing text&#10;&#10;Description automatically generated">
            <a:extLst>
              <a:ext uri="{FF2B5EF4-FFF2-40B4-BE49-F238E27FC236}">
                <a16:creationId xmlns:a16="http://schemas.microsoft.com/office/drawing/2014/main" id="{3CECD707-B730-4A6F-9D55-45DFC776D9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44301A74-D4B1-489D-9E70-7AF71E86B401}"/>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DDD5512-64EE-4D74-8CD9-4FA57F2616A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25/50 </a:t>
            </a:r>
          </a:p>
          <a:p>
            <a:r>
              <a:rPr lang="en-GB" dirty="0"/>
              <a:t>Mystic Mics</a:t>
            </a:r>
          </a:p>
        </p:txBody>
      </p:sp>
    </p:spTree>
    <p:extLst>
      <p:ext uri="{BB962C8B-B14F-4D97-AF65-F5344CB8AC3E}">
        <p14:creationId xmlns:p14="http://schemas.microsoft.com/office/powerpoint/2010/main" val="178774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6" grpId="0" animBg="1"/>
    </p:bldLst>
  </p:timing>
  <p:extLst>
    <p:ext uri="{6950BFC3-D8DA-4A85-94F7-54DA5524770B}">
      <p188:commentRel xmlns:p188="http://schemas.microsoft.com/office/powerpoint/2018/8/main" r:id="rId2"/>
    </p:ext>
  </p:extLs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C87026-4D1C-44C6-A0E4-EFEEF94AD865}"/>
              </a:ext>
            </a:extLst>
          </p:cNvPr>
          <p:cNvSpPr txBox="1"/>
          <p:nvPr/>
        </p:nvSpPr>
        <p:spPr>
          <a:xfrm>
            <a:off x="2179679" y="285750"/>
            <a:ext cx="7438647" cy="2246769"/>
          </a:xfrm>
          <a:prstGeom prst="rect">
            <a:avLst/>
          </a:prstGeom>
          <a:noFill/>
        </p:spPr>
        <p:txBody>
          <a:bodyPr wrap="square" rtlCol="0">
            <a:spAutoFit/>
          </a:bodyPr>
          <a:lstStyle/>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Well done! </a:t>
            </a:r>
          </a:p>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You completed the half way challenge</a:t>
            </a:r>
          </a:p>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You have obtained 5 Mystic Mics from Rapping Rabbit</a:t>
            </a:r>
          </a:p>
        </p:txBody>
      </p:sp>
      <p:pic>
        <p:nvPicPr>
          <p:cNvPr id="8" name="Picture 7" descr="A picture containing text&#10;&#10;Description automatically generated">
            <a:extLst>
              <a:ext uri="{FF2B5EF4-FFF2-40B4-BE49-F238E27FC236}">
                <a16:creationId xmlns:a16="http://schemas.microsoft.com/office/drawing/2014/main" id="{1F593845-4E3D-4347-B4CA-5F321BC45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9" name="Rectangle 8">
            <a:extLst>
              <a:ext uri="{FF2B5EF4-FFF2-40B4-BE49-F238E27FC236}">
                <a16:creationId xmlns:a16="http://schemas.microsoft.com/office/drawing/2014/main" id="{4AA7DB84-37C5-49EA-AFDE-C2218F173B74}"/>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CAC4E99-E949-4529-ABF6-7ABBC56BDB4D}"/>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25/50 </a:t>
            </a:r>
          </a:p>
          <a:p>
            <a:r>
              <a:rPr lang="en-GB" dirty="0"/>
              <a:t>Mystic Mics</a:t>
            </a:r>
          </a:p>
        </p:txBody>
      </p:sp>
      <p:pic>
        <p:nvPicPr>
          <p:cNvPr id="5" name="Picture 4" descr="A picture containing vector graphics&#10;&#10;Description automatically generated">
            <a:extLst>
              <a:ext uri="{FF2B5EF4-FFF2-40B4-BE49-F238E27FC236}">
                <a16:creationId xmlns:a16="http://schemas.microsoft.com/office/drawing/2014/main" id="{3F3285CA-BE1C-4271-AFB3-859EE9994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5672" y="2555948"/>
            <a:ext cx="3202614" cy="4270153"/>
          </a:xfrm>
          <a:prstGeom prst="rect">
            <a:avLst/>
          </a:prstGeom>
        </p:spPr>
      </p:pic>
      <p:pic>
        <p:nvPicPr>
          <p:cNvPr id="12" name="Picture 2" descr="Sound Vector Icon - Logowik.com">
            <a:extLst>
              <a:ext uri="{FF2B5EF4-FFF2-40B4-BE49-F238E27FC236}">
                <a16:creationId xmlns:a16="http://schemas.microsoft.com/office/drawing/2014/main" id="{8EF4BBDB-761D-4701-AA8B-99F41107A7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text&#10;&#10;Description automatically generated">
            <a:extLst>
              <a:ext uri="{FF2B5EF4-FFF2-40B4-BE49-F238E27FC236}">
                <a16:creationId xmlns:a16="http://schemas.microsoft.com/office/drawing/2014/main" id="{D0A9AC9B-EA04-4759-AACC-B5D6B9E329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162156" y="3058101"/>
            <a:ext cx="1646075" cy="2113395"/>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31FB4600-5FDD-441A-B521-791D74AC6E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1608" y="2911475"/>
            <a:ext cx="1804987" cy="2406649"/>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0DA67889-8174-4348-A378-99BDEC3F5D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0825" y="2881275"/>
            <a:ext cx="1749851" cy="2333135"/>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EC78FA42-429E-4353-AC67-B024684F17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8725064" y="3058101"/>
            <a:ext cx="1679500" cy="2156309"/>
          </a:xfrm>
          <a:prstGeom prst="rect">
            <a:avLst/>
          </a:prstGeom>
        </p:spPr>
      </p:pic>
    </p:spTree>
    <p:extLst>
      <p:ext uri="{BB962C8B-B14F-4D97-AF65-F5344CB8AC3E}">
        <p14:creationId xmlns:p14="http://schemas.microsoft.com/office/powerpoint/2010/main" val="176658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0"/>
                                        <p:tgtEl>
                                          <p:spTgt spid="14"/>
                                        </p:tgtEl>
                                      </p:cBhvr>
                                    </p:animEffect>
                                    <p:anim calcmode="lin" valueType="num">
                                      <p:cBhvr>
                                        <p:cTn id="13" dur="2000" fill="hold"/>
                                        <p:tgtEl>
                                          <p:spTgt spid="14"/>
                                        </p:tgtEl>
                                        <p:attrNameLst>
                                          <p:attrName>ppt_w</p:attrName>
                                        </p:attrNameLst>
                                      </p:cBhvr>
                                      <p:tavLst>
                                        <p:tav tm="0" fmla="#ppt_w*sin(2.5*pi*$)">
                                          <p:val>
                                            <p:fltVal val="0"/>
                                          </p:val>
                                        </p:tav>
                                        <p:tav tm="100000">
                                          <p:val>
                                            <p:fltVal val="1"/>
                                          </p:val>
                                        </p:tav>
                                      </p:tavLst>
                                    </p:anim>
                                    <p:anim calcmode="lin" valueType="num">
                                      <p:cBhvr>
                                        <p:cTn id="14" dur="2000" fill="hold"/>
                                        <p:tgtEl>
                                          <p:spTgt spid="14"/>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0"/>
                                        <p:tgtEl>
                                          <p:spTgt spid="15"/>
                                        </p:tgtEl>
                                      </p:cBhvr>
                                    </p:animEffect>
                                    <p:anim calcmode="lin" valueType="num">
                                      <p:cBhvr>
                                        <p:cTn id="18" dur="2000" fill="hold"/>
                                        <p:tgtEl>
                                          <p:spTgt spid="15"/>
                                        </p:tgtEl>
                                        <p:attrNameLst>
                                          <p:attrName>ppt_w</p:attrName>
                                        </p:attrNameLst>
                                      </p:cBhvr>
                                      <p:tavLst>
                                        <p:tav tm="0" fmla="#ppt_w*sin(2.5*pi*$)">
                                          <p:val>
                                            <p:fltVal val="0"/>
                                          </p:val>
                                        </p:tav>
                                        <p:tav tm="100000">
                                          <p:val>
                                            <p:fltVal val="1"/>
                                          </p:val>
                                        </p:tav>
                                      </p:tavLst>
                                    </p:anim>
                                    <p:anim calcmode="lin" valueType="num">
                                      <p:cBhvr>
                                        <p:cTn id="19" dur="2000" fill="hold"/>
                                        <p:tgtEl>
                                          <p:spTgt spid="15"/>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anim calcmode="lin" valueType="num">
                                      <p:cBhvr>
                                        <p:cTn id="23" dur="2000" fill="hold"/>
                                        <p:tgtEl>
                                          <p:spTgt spid="18"/>
                                        </p:tgtEl>
                                        <p:attrNameLst>
                                          <p:attrName>ppt_w</p:attrName>
                                        </p:attrNameLst>
                                      </p:cBhvr>
                                      <p:tavLst>
                                        <p:tav tm="0" fmla="#ppt_w*sin(2.5*pi*$)">
                                          <p:val>
                                            <p:fltVal val="0"/>
                                          </p:val>
                                        </p:tav>
                                        <p:tav tm="100000">
                                          <p:val>
                                            <p:fltVal val="1"/>
                                          </p:val>
                                        </p:tav>
                                      </p:tavLst>
                                    </p:anim>
                                    <p:anim calcmode="lin" valueType="num">
                                      <p:cBhvr>
                                        <p:cTn id="24"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C87026-4D1C-44C6-A0E4-EFEEF94AD865}"/>
              </a:ext>
            </a:extLst>
          </p:cNvPr>
          <p:cNvSpPr txBox="1"/>
          <p:nvPr/>
        </p:nvSpPr>
        <p:spPr>
          <a:xfrm>
            <a:off x="2179679" y="285750"/>
            <a:ext cx="7438647" cy="2246769"/>
          </a:xfrm>
          <a:prstGeom prst="rect">
            <a:avLst/>
          </a:prstGeom>
          <a:noFill/>
        </p:spPr>
        <p:txBody>
          <a:bodyPr wrap="square" rtlCol="0">
            <a:spAutoFit/>
          </a:bodyPr>
          <a:lstStyle/>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Well done! </a:t>
            </a:r>
          </a:p>
          <a:p>
            <a:pPr algn="ct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You have obtained 5 Mystic Mics from Rapping Rabbit</a:t>
            </a:r>
          </a:p>
        </p:txBody>
      </p:sp>
      <p:pic>
        <p:nvPicPr>
          <p:cNvPr id="8" name="Picture 7" descr="A picture containing text&#10;&#10;Description automatically generated">
            <a:extLst>
              <a:ext uri="{FF2B5EF4-FFF2-40B4-BE49-F238E27FC236}">
                <a16:creationId xmlns:a16="http://schemas.microsoft.com/office/drawing/2014/main" id="{1F593845-4E3D-4347-B4CA-5F321BC45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9" name="Rectangle 8">
            <a:extLst>
              <a:ext uri="{FF2B5EF4-FFF2-40B4-BE49-F238E27FC236}">
                <a16:creationId xmlns:a16="http://schemas.microsoft.com/office/drawing/2014/main" id="{4AA7DB84-37C5-49EA-AFDE-C2218F173B74}"/>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CAC4E99-E949-4529-ABF6-7ABBC56BDB4D}"/>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25/50 </a:t>
            </a:r>
          </a:p>
          <a:p>
            <a:r>
              <a:rPr lang="en-GB" dirty="0"/>
              <a:t>Mystic Mics</a:t>
            </a:r>
          </a:p>
        </p:txBody>
      </p:sp>
      <p:pic>
        <p:nvPicPr>
          <p:cNvPr id="12" name="Picture 2" descr="Sound Vector Icon - Logowik.com">
            <a:extLst>
              <a:ext uri="{FF2B5EF4-FFF2-40B4-BE49-F238E27FC236}">
                <a16:creationId xmlns:a16="http://schemas.microsoft.com/office/drawing/2014/main" id="{8EF4BBDB-761D-4701-AA8B-99F41107A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text&#10;&#10;Description automatically generated">
            <a:extLst>
              <a:ext uri="{FF2B5EF4-FFF2-40B4-BE49-F238E27FC236}">
                <a16:creationId xmlns:a16="http://schemas.microsoft.com/office/drawing/2014/main" id="{D0A9AC9B-EA04-4759-AACC-B5D6B9E329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84463" y="3180301"/>
            <a:ext cx="1646075" cy="2113395"/>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31FB4600-5FDD-441A-B521-791D74AC6E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3148" y="3098210"/>
            <a:ext cx="1804987" cy="2406649"/>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0DA67889-8174-4348-A378-99BDEC3F5D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9275" y="2984989"/>
            <a:ext cx="1749851" cy="2333135"/>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EC78FA42-429E-4353-AC67-B024684F17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9220840" y="3098210"/>
            <a:ext cx="1679500" cy="2156309"/>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6A1CF64E-A03B-4FFD-BE72-8DE0F100C6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07537" y="2750176"/>
            <a:ext cx="2976926" cy="3822074"/>
          </a:xfrm>
          <a:prstGeom prst="rect">
            <a:avLst/>
          </a:prstGeom>
        </p:spPr>
      </p:pic>
    </p:spTree>
    <p:extLst>
      <p:ext uri="{BB962C8B-B14F-4D97-AF65-F5344CB8AC3E}">
        <p14:creationId xmlns:p14="http://schemas.microsoft.com/office/powerpoint/2010/main" val="24330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anim calcmode="lin" valueType="num">
                                      <p:cBhvr>
                                        <p:cTn id="8" dur="2000" fill="hold"/>
                                        <p:tgtEl>
                                          <p:spTgt spid="15"/>
                                        </p:tgtEl>
                                        <p:attrNameLst>
                                          <p:attrName>ppt_w</p:attrName>
                                        </p:attrNameLst>
                                      </p:cBhvr>
                                      <p:tavLst>
                                        <p:tav tm="0" fmla="#ppt_w*sin(2.5*pi*$)">
                                          <p:val>
                                            <p:fltVal val="0"/>
                                          </p:val>
                                        </p:tav>
                                        <p:tav tm="100000">
                                          <p:val>
                                            <p:fltVal val="1"/>
                                          </p:val>
                                        </p:tav>
                                      </p:tavLst>
                                    </p:anim>
                                    <p:anim calcmode="lin" valueType="num">
                                      <p:cBhvr>
                                        <p:cTn id="9" dur="2000" fill="hold"/>
                                        <p:tgtEl>
                                          <p:spTgt spid="15"/>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0"/>
                                        <p:tgtEl>
                                          <p:spTgt spid="14"/>
                                        </p:tgtEl>
                                      </p:cBhvr>
                                    </p:animEffect>
                                    <p:anim calcmode="lin" valueType="num">
                                      <p:cBhvr>
                                        <p:cTn id="13" dur="2000" fill="hold"/>
                                        <p:tgtEl>
                                          <p:spTgt spid="14"/>
                                        </p:tgtEl>
                                        <p:attrNameLst>
                                          <p:attrName>ppt_w</p:attrName>
                                        </p:attrNameLst>
                                      </p:cBhvr>
                                      <p:tavLst>
                                        <p:tav tm="0" fmla="#ppt_w*sin(2.5*pi*$)">
                                          <p:val>
                                            <p:fltVal val="0"/>
                                          </p:val>
                                        </p:tav>
                                        <p:tav tm="100000">
                                          <p:val>
                                            <p:fltVal val="1"/>
                                          </p:val>
                                        </p:tav>
                                      </p:tavLst>
                                    </p:anim>
                                    <p:anim calcmode="lin" valueType="num">
                                      <p:cBhvr>
                                        <p:cTn id="14" dur="2000" fill="hold"/>
                                        <p:tgtEl>
                                          <p:spTgt spid="14"/>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000"/>
                                        <p:tgtEl>
                                          <p:spTgt spid="16"/>
                                        </p:tgtEl>
                                      </p:cBhvr>
                                    </p:animEffect>
                                    <p:anim calcmode="lin" valueType="num">
                                      <p:cBhvr>
                                        <p:cTn id="18" dur="2000" fill="hold"/>
                                        <p:tgtEl>
                                          <p:spTgt spid="16"/>
                                        </p:tgtEl>
                                        <p:attrNameLst>
                                          <p:attrName>ppt_w</p:attrName>
                                        </p:attrNameLst>
                                      </p:cBhvr>
                                      <p:tavLst>
                                        <p:tav tm="0" fmla="#ppt_w*sin(2.5*pi*$)">
                                          <p:val>
                                            <p:fltVal val="0"/>
                                          </p:val>
                                        </p:tav>
                                        <p:tav tm="100000">
                                          <p:val>
                                            <p:fltVal val="1"/>
                                          </p:val>
                                        </p:tav>
                                      </p:tavLst>
                                    </p:anim>
                                    <p:anim calcmode="lin" valueType="num">
                                      <p:cBhvr>
                                        <p:cTn id="19" dur="2000" fill="hold"/>
                                        <p:tgtEl>
                                          <p:spTgt spid="16"/>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000"/>
                                        <p:tgtEl>
                                          <p:spTgt spid="13"/>
                                        </p:tgtEl>
                                      </p:cBhvr>
                                    </p:animEffect>
                                    <p:anim calcmode="lin" valueType="num">
                                      <p:cBhvr>
                                        <p:cTn id="23" dur="2000" fill="hold"/>
                                        <p:tgtEl>
                                          <p:spTgt spid="13"/>
                                        </p:tgtEl>
                                        <p:attrNameLst>
                                          <p:attrName>ppt_w</p:attrName>
                                        </p:attrNameLst>
                                      </p:cBhvr>
                                      <p:tavLst>
                                        <p:tav tm="0" fmla="#ppt_w*sin(2.5*pi*$)">
                                          <p:val>
                                            <p:fltVal val="0"/>
                                          </p:val>
                                        </p:tav>
                                        <p:tav tm="100000">
                                          <p:val>
                                            <p:fltVal val="1"/>
                                          </p:val>
                                        </p:tav>
                                      </p:tavLst>
                                    </p:anim>
                                    <p:anim calcmode="lin" valueType="num">
                                      <p:cBhvr>
                                        <p:cTn id="24" dur="2000" fill="hold"/>
                                        <p:tgtEl>
                                          <p:spTgt spid="13"/>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2000"/>
                                        <p:tgtEl>
                                          <p:spTgt spid="18"/>
                                        </p:tgtEl>
                                      </p:cBhvr>
                                    </p:animEffect>
                                    <p:anim calcmode="lin" valueType="num">
                                      <p:cBhvr>
                                        <p:cTn id="28" dur="2000" fill="hold"/>
                                        <p:tgtEl>
                                          <p:spTgt spid="18"/>
                                        </p:tgtEl>
                                        <p:attrNameLst>
                                          <p:attrName>ppt_w</p:attrName>
                                        </p:attrNameLst>
                                      </p:cBhvr>
                                      <p:tavLst>
                                        <p:tav tm="0" fmla="#ppt_w*sin(2.5*pi*$)">
                                          <p:val>
                                            <p:fltVal val="0"/>
                                          </p:val>
                                        </p:tav>
                                        <p:tav tm="100000">
                                          <p:val>
                                            <p:fltVal val="1"/>
                                          </p:val>
                                        </p:tav>
                                      </p:tavLst>
                                    </p:anim>
                                    <p:anim calcmode="lin" valueType="num">
                                      <p:cBhvr>
                                        <p:cTn id="29"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456081" y="3106538"/>
            <a:ext cx="1095172" cy="1169551"/>
          </a:xfrm>
          <a:prstGeom prst="rect">
            <a:avLst/>
          </a:prstGeom>
          <a:noFill/>
        </p:spPr>
        <p:txBody>
          <a:bodyPr wrap="none" rtlCol="0">
            <a:spAutoFit/>
          </a:bodyPr>
          <a:lstStyle/>
          <a:p>
            <a:r>
              <a:rPr lang="en-GB" sz="7000" dirty="0"/>
              <a:t>30</a:t>
            </a:r>
          </a:p>
        </p:txBody>
      </p:sp>
    </p:spTree>
    <p:extLst>
      <p:ext uri="{BB962C8B-B14F-4D97-AF65-F5344CB8AC3E}">
        <p14:creationId xmlns:p14="http://schemas.microsoft.com/office/powerpoint/2010/main" val="38358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650896" y="255007"/>
            <a:ext cx="7177413" cy="1225464"/>
          </a:xfrm>
          <a:prstGeom prst="rect">
            <a:avLst/>
          </a:prstGeom>
          <a:noFill/>
        </p:spPr>
        <p:txBody>
          <a:bodyPr wrap="square" rtlCol="0">
            <a:spAutoFit/>
          </a:bodyPr>
          <a:lstStyle/>
          <a:p>
            <a:pPr algn="ctr">
              <a:lnSpc>
                <a:spcPct val="107000"/>
              </a:lnSpc>
              <a:spcAft>
                <a:spcPts val="800"/>
              </a:spcAft>
            </a:pPr>
            <a:r>
              <a:rPr lang="en-GB" sz="3200" dirty="0"/>
              <a:t>Well done!</a:t>
            </a:r>
          </a:p>
          <a:p>
            <a:pPr algn="ctr">
              <a:lnSpc>
                <a:spcPct val="107000"/>
              </a:lnSpc>
              <a:spcAft>
                <a:spcPts val="800"/>
              </a:spcAft>
            </a:pPr>
            <a:r>
              <a:rPr lang="en-GB" sz="3200" dirty="0">
                <a:latin typeface="Calibri" panose="020F0502020204030204" pitchFamily="34" charset="0"/>
                <a:ea typeface="Calibri" panose="020F0502020204030204" pitchFamily="34" charset="0"/>
                <a:cs typeface="Times New Roman" panose="02020603050405020304" pitchFamily="18" charset="0"/>
              </a:rPr>
              <a:t>You have just obtained a Mystic Mic!</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189D3D96-BDEF-408B-BC70-78B09B4B7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192" y="2031300"/>
            <a:ext cx="3514495" cy="4685993"/>
          </a:xfrm>
          <a:prstGeom prst="rect">
            <a:avLst/>
          </a:prstGeom>
        </p:spPr>
      </p:pic>
    </p:spTree>
    <p:extLst>
      <p:ext uri="{BB962C8B-B14F-4D97-AF65-F5344CB8AC3E}">
        <p14:creationId xmlns:p14="http://schemas.microsoft.com/office/powerpoint/2010/main" val="82308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anim calcmode="lin" valueType="num">
                                      <p:cBhvr>
                                        <p:cTn id="15" dur="2000" fill="hold"/>
                                        <p:tgtEl>
                                          <p:spTgt spid="8"/>
                                        </p:tgtEl>
                                        <p:attrNameLst>
                                          <p:attrName>ppt_w</p:attrName>
                                        </p:attrNameLst>
                                      </p:cBhvr>
                                      <p:tavLst>
                                        <p:tav tm="0" fmla="#ppt_w*sin(2.5*pi*$)">
                                          <p:val>
                                            <p:fltVal val="0"/>
                                          </p:val>
                                        </p:tav>
                                        <p:tav tm="100000">
                                          <p:val>
                                            <p:fltVal val="1"/>
                                          </p:val>
                                        </p:tav>
                                      </p:tavLst>
                                    </p:anim>
                                    <p:anim calcmode="lin" valueType="num">
                                      <p:cBhvr>
                                        <p:cTn id="16"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389406" y="3106538"/>
            <a:ext cx="1095172" cy="1169551"/>
          </a:xfrm>
          <a:prstGeom prst="rect">
            <a:avLst/>
          </a:prstGeom>
          <a:noFill/>
        </p:spPr>
        <p:txBody>
          <a:bodyPr wrap="none" rtlCol="0">
            <a:spAutoFit/>
          </a:bodyPr>
          <a:lstStyle/>
          <a:p>
            <a:r>
              <a:rPr lang="en-GB" sz="7000" dirty="0"/>
              <a:t>31</a:t>
            </a:r>
          </a:p>
        </p:txBody>
      </p:sp>
    </p:spTree>
    <p:extLst>
      <p:ext uri="{BB962C8B-B14F-4D97-AF65-F5344CB8AC3E}">
        <p14:creationId xmlns:p14="http://schemas.microsoft.com/office/powerpoint/2010/main" val="152962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4603" y="1934994"/>
            <a:ext cx="3663670" cy="4884893"/>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63727" y="1934994"/>
            <a:ext cx="4191567" cy="1169551"/>
          </a:xfrm>
          <a:prstGeom prst="rect">
            <a:avLst/>
          </a:prstGeom>
          <a:noFill/>
        </p:spPr>
        <p:txBody>
          <a:bodyPr wrap="square" rtlCol="0">
            <a:spAutoFit/>
          </a:bodyPr>
          <a:lstStyle/>
          <a:p>
            <a:r>
              <a:rPr lang="en-GB" sz="3500" dirty="0"/>
              <a:t>You’re becoming a master rapper…</a:t>
            </a:r>
          </a:p>
        </p:txBody>
      </p:sp>
      <p:pic>
        <p:nvPicPr>
          <p:cNvPr id="7" name="Picture 2" descr="Sound Vector Icon - Logowik.com">
            <a:extLst>
              <a:ext uri="{FF2B5EF4-FFF2-40B4-BE49-F238E27FC236}">
                <a16:creationId xmlns:a16="http://schemas.microsoft.com/office/drawing/2014/main" id="{928ED128-4A1E-467D-A57A-D5DE68513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79858C-E99D-4BDC-AFBF-6626C9D22EF7}"/>
              </a:ext>
            </a:extLst>
          </p:cNvPr>
          <p:cNvSpPr txBox="1"/>
          <p:nvPr/>
        </p:nvSpPr>
        <p:spPr>
          <a:xfrm>
            <a:off x="5410862" y="4813004"/>
            <a:ext cx="4171950" cy="1708160"/>
          </a:xfrm>
          <a:prstGeom prst="rect">
            <a:avLst/>
          </a:prstGeom>
          <a:noFill/>
        </p:spPr>
        <p:txBody>
          <a:bodyPr wrap="square">
            <a:spAutoFit/>
          </a:bodyPr>
          <a:lstStyle/>
          <a:p>
            <a:r>
              <a:rPr lang="en-GB" sz="3500" dirty="0"/>
              <a:t>Did you know rappers use </a:t>
            </a:r>
            <a:r>
              <a:rPr lang="en-GB" sz="3500" dirty="0">
                <a:solidFill>
                  <a:srgbClr val="0000FF"/>
                </a:solidFill>
              </a:rPr>
              <a:t>similes</a:t>
            </a:r>
            <a:r>
              <a:rPr lang="en-GB" sz="3500" dirty="0"/>
              <a:t> in their raps?</a:t>
            </a:r>
          </a:p>
        </p:txBody>
      </p:sp>
      <p:pic>
        <p:nvPicPr>
          <p:cNvPr id="9" name="Picture 8" descr="A picture containing text&#10;&#10;Description automatically generated">
            <a:extLst>
              <a:ext uri="{FF2B5EF4-FFF2-40B4-BE49-F238E27FC236}">
                <a16:creationId xmlns:a16="http://schemas.microsoft.com/office/drawing/2014/main" id="{2BAA91D6-759D-468B-A156-34425F3859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0" name="Rectangle 9">
            <a:extLst>
              <a:ext uri="{FF2B5EF4-FFF2-40B4-BE49-F238E27FC236}">
                <a16:creationId xmlns:a16="http://schemas.microsoft.com/office/drawing/2014/main" id="{2705E052-B508-4C70-B5A6-895364836A5A}"/>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AFBC3C8-7109-416F-A796-E6DC51DFC831}"/>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31/50 </a:t>
            </a:r>
          </a:p>
          <a:p>
            <a:r>
              <a:rPr lang="en-GB" dirty="0"/>
              <a:t>Mystic Mics</a:t>
            </a:r>
          </a:p>
        </p:txBody>
      </p:sp>
      <p:sp>
        <p:nvSpPr>
          <p:cNvPr id="12" name="TextBox 11">
            <a:extLst>
              <a:ext uri="{FF2B5EF4-FFF2-40B4-BE49-F238E27FC236}">
                <a16:creationId xmlns:a16="http://schemas.microsoft.com/office/drawing/2014/main" id="{1FD3C8F6-E6AC-43EF-9672-8F68DAEED530}"/>
              </a:ext>
            </a:extLst>
          </p:cNvPr>
          <p:cNvSpPr txBox="1"/>
          <p:nvPr/>
        </p:nvSpPr>
        <p:spPr>
          <a:xfrm>
            <a:off x="3826669" y="3717923"/>
            <a:ext cx="2012156" cy="630942"/>
          </a:xfrm>
          <a:prstGeom prst="rect">
            <a:avLst/>
          </a:prstGeom>
          <a:noFill/>
        </p:spPr>
        <p:txBody>
          <a:bodyPr wrap="square">
            <a:spAutoFit/>
          </a:bodyPr>
          <a:lstStyle/>
          <a:p>
            <a:r>
              <a:rPr lang="en-GB" sz="3500" dirty="0"/>
              <a:t>But…</a:t>
            </a:r>
          </a:p>
        </p:txBody>
      </p:sp>
    </p:spTree>
    <p:extLst>
      <p:ext uri="{BB962C8B-B14F-4D97-AF65-F5344CB8AC3E}">
        <p14:creationId xmlns:p14="http://schemas.microsoft.com/office/powerpoint/2010/main" val="295551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03658" y="1470770"/>
            <a:ext cx="3683807" cy="4911743"/>
          </a:xfrm>
        </p:spPr>
      </p:pic>
      <p:sp>
        <p:nvSpPr>
          <p:cNvPr id="6" name="TextBox 5">
            <a:extLst>
              <a:ext uri="{FF2B5EF4-FFF2-40B4-BE49-F238E27FC236}">
                <a16:creationId xmlns:a16="http://schemas.microsoft.com/office/drawing/2014/main" id="{8E8020A0-360B-485F-BF02-DAEA9C72CE99}"/>
              </a:ext>
            </a:extLst>
          </p:cNvPr>
          <p:cNvSpPr txBox="1"/>
          <p:nvPr/>
        </p:nvSpPr>
        <p:spPr>
          <a:xfrm>
            <a:off x="1346561" y="475487"/>
            <a:ext cx="7177413" cy="707886"/>
          </a:xfrm>
          <a:prstGeom prst="rect">
            <a:avLst/>
          </a:prstGeom>
          <a:noFill/>
        </p:spPr>
        <p:txBody>
          <a:bodyPr wrap="square" rtlCol="0">
            <a:spAutoFit/>
          </a:bodyPr>
          <a:lstStyle/>
          <a:p>
            <a:pPr algn="ctr"/>
            <a:r>
              <a:rPr lang="en-GB" sz="4000" dirty="0">
                <a:solidFill>
                  <a:srgbClr val="0000FF"/>
                </a:solidFill>
              </a:rPr>
              <a:t>Simile</a:t>
            </a:r>
            <a:r>
              <a:rPr lang="en-GB" sz="4000" dirty="0"/>
              <a:t> </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2095778" y="1617117"/>
            <a:ext cx="5678978" cy="2246769"/>
          </a:xfrm>
          <a:prstGeom prst="rect">
            <a:avLst/>
          </a:prstGeom>
          <a:noFill/>
        </p:spPr>
        <p:txBody>
          <a:bodyPr wrap="square">
            <a:spAutoFit/>
          </a:bodyPr>
          <a:lstStyle/>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Similes are comparing two things using the words ‘</a:t>
            </a:r>
            <a:r>
              <a:rPr lang="en-GB" sz="3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like</a:t>
            </a:r>
            <a:r>
              <a:rPr lang="en-GB" sz="3500" dirty="0">
                <a:effectLst/>
                <a:latin typeface="Calibri" panose="020F0502020204030204" pitchFamily="34" charset="0"/>
                <a:ea typeface="Calibri" panose="020F0502020204030204" pitchFamily="34" charset="0"/>
                <a:cs typeface="Times New Roman" panose="02020603050405020304" pitchFamily="18" charset="0"/>
              </a:rPr>
              <a:t>’ or ‘</a:t>
            </a:r>
            <a:r>
              <a:rPr lang="en-GB" sz="3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as</a:t>
            </a:r>
            <a:r>
              <a:rPr lang="en-GB" sz="3500" dirty="0">
                <a:effectLst/>
                <a:latin typeface="Calibri" panose="020F0502020204030204" pitchFamily="34" charset="0"/>
                <a:ea typeface="Calibri" panose="020F0502020204030204" pitchFamily="34" charset="0"/>
                <a:cs typeface="Times New Roman" panose="02020603050405020304" pitchFamily="18" charset="0"/>
              </a:rPr>
              <a:t>’</a:t>
            </a:r>
          </a:p>
          <a:p>
            <a:pPr algn="ct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D5694C48-6C4A-4558-BEB2-841ECD50D6F2}"/>
              </a:ext>
            </a:extLst>
          </p:cNvPr>
          <p:cNvSpPr txBox="1"/>
          <p:nvPr/>
        </p:nvSpPr>
        <p:spPr>
          <a:xfrm>
            <a:off x="2022425" y="3429000"/>
            <a:ext cx="5825684" cy="1708160"/>
          </a:xfrm>
          <a:prstGeom prst="rect">
            <a:avLst/>
          </a:prstGeom>
          <a:noFill/>
        </p:spPr>
        <p:txBody>
          <a:bodyPr wrap="square">
            <a:spAutoFit/>
          </a:bodyPr>
          <a:lstStyle/>
          <a:p>
            <a:pPr algn="ctr"/>
            <a:r>
              <a:rPr lang="en-GB" sz="3500" dirty="0">
                <a:latin typeface="Calibri" panose="020F0502020204030204" pitchFamily="34" charset="0"/>
                <a:ea typeface="Calibri" panose="020F0502020204030204" pitchFamily="34" charset="0"/>
                <a:cs typeface="Times New Roman" panose="02020603050405020304" pitchFamily="18" charset="0"/>
              </a:rPr>
              <a:t>When you see the word ‘simile’ just think of the word ‘similar’. </a:t>
            </a: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C5D729A9-D52D-481C-9CDE-96EA530CD56B}"/>
              </a:ext>
            </a:extLst>
          </p:cNvPr>
          <p:cNvSpPr txBox="1"/>
          <p:nvPr/>
        </p:nvSpPr>
        <p:spPr>
          <a:xfrm>
            <a:off x="1197670" y="5726181"/>
            <a:ext cx="8184455" cy="630942"/>
          </a:xfrm>
          <a:prstGeom prst="rect">
            <a:avLst/>
          </a:prstGeom>
          <a:noFill/>
        </p:spPr>
        <p:txBody>
          <a:bodyPr wrap="square" rtlCol="0">
            <a:spAutoFit/>
          </a:bodyPr>
          <a:lstStyle/>
          <a:p>
            <a:r>
              <a:rPr lang="en-GB" sz="3500" dirty="0"/>
              <a:t>Let’s go through some simile examples…</a:t>
            </a:r>
          </a:p>
        </p:txBody>
      </p:sp>
      <p:pic>
        <p:nvPicPr>
          <p:cNvPr id="8" name="Picture 7" descr="A picture containing text&#10;&#10;Description automatically generated">
            <a:extLst>
              <a:ext uri="{FF2B5EF4-FFF2-40B4-BE49-F238E27FC236}">
                <a16:creationId xmlns:a16="http://schemas.microsoft.com/office/drawing/2014/main" id="{EA2F557C-98BE-401A-980E-1B417DEF69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8E3084B7-4DC0-4F7C-83D2-8DF17C356887}"/>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D1C63FCE-8881-4881-A8F0-1F461622370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31/50 </a:t>
            </a:r>
          </a:p>
          <a:p>
            <a:r>
              <a:rPr lang="en-GB" dirty="0"/>
              <a:t>Mystic Mics</a:t>
            </a:r>
          </a:p>
        </p:txBody>
      </p:sp>
    </p:spTree>
    <p:extLst>
      <p:ext uri="{BB962C8B-B14F-4D97-AF65-F5344CB8AC3E}">
        <p14:creationId xmlns:p14="http://schemas.microsoft.com/office/powerpoint/2010/main" val="270502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anim calcmode="lin" valueType="num">
                                      <p:cBhvr>
                                        <p:cTn id="31" dur="1000" fill="hold"/>
                                        <p:tgtEl>
                                          <p:spTgt spid="2"/>
                                        </p:tgtEl>
                                        <p:attrNameLst>
                                          <p:attrName>ppt_x</p:attrName>
                                        </p:attrNameLst>
                                      </p:cBhvr>
                                      <p:tavLst>
                                        <p:tav tm="0">
                                          <p:val>
                                            <p:strVal val="#ppt_x"/>
                                          </p:val>
                                        </p:tav>
                                        <p:tav tm="100000">
                                          <p:val>
                                            <p:strVal val="#ppt_x"/>
                                          </p:val>
                                        </p:tav>
                                      </p:tavLst>
                                    </p:anim>
                                    <p:anim calcmode="lin" valueType="num">
                                      <p:cBhvr>
                                        <p:cTn id="3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3"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48180" y="1384828"/>
            <a:ext cx="3560618" cy="4747491"/>
          </a:xfrm>
        </p:spPr>
      </p:pic>
      <p:sp>
        <p:nvSpPr>
          <p:cNvPr id="6" name="TextBox 5">
            <a:extLst>
              <a:ext uri="{FF2B5EF4-FFF2-40B4-BE49-F238E27FC236}">
                <a16:creationId xmlns:a16="http://schemas.microsoft.com/office/drawing/2014/main" id="{8E8020A0-360B-485F-BF02-DAEA9C72CE99}"/>
              </a:ext>
            </a:extLst>
          </p:cNvPr>
          <p:cNvSpPr txBox="1"/>
          <p:nvPr/>
        </p:nvSpPr>
        <p:spPr>
          <a:xfrm>
            <a:off x="1026220" y="1384828"/>
            <a:ext cx="7177413" cy="2554545"/>
          </a:xfrm>
          <a:prstGeom prst="rect">
            <a:avLst/>
          </a:prstGeom>
          <a:noFill/>
        </p:spPr>
        <p:txBody>
          <a:bodyPr wrap="square" rtlCol="0">
            <a:spAutoFit/>
          </a:bodyPr>
          <a:lstStyle/>
          <a:p>
            <a:pPr algn="ctr"/>
            <a:r>
              <a:rPr lang="en-GB" sz="4000" dirty="0"/>
              <a:t>A rap needs to </a:t>
            </a:r>
          </a:p>
          <a:p>
            <a:pPr algn="ctr"/>
            <a:r>
              <a:rPr lang="en-GB" sz="4000" dirty="0">
                <a:solidFill>
                  <a:srgbClr val="0000FF"/>
                </a:solidFill>
              </a:rPr>
              <a:t>rhyme</a:t>
            </a:r>
            <a:r>
              <a:rPr lang="en-GB" sz="4000" dirty="0"/>
              <a:t> </a:t>
            </a:r>
          </a:p>
          <a:p>
            <a:pPr algn="ctr"/>
            <a:r>
              <a:rPr lang="en-GB" sz="4000" dirty="0"/>
              <a:t>so we are going to start with a game!</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2" name="Ink 31">
                <a:extLst>
                  <a:ext uri="{FF2B5EF4-FFF2-40B4-BE49-F238E27FC236}">
                    <a16:creationId xmlns:a16="http://schemas.microsoft.com/office/drawing/2014/main" id="{E54A026B-B895-48DD-8E50-76BE098C15C7}"/>
                  </a:ext>
                </a:extLst>
              </p14:cNvPr>
              <p14:cNvContentPartPr/>
              <p14:nvPr/>
            </p14:nvContentPartPr>
            <p14:xfrm>
              <a:off x="557423" y="2224430"/>
              <a:ext cx="2642400" cy="2858040"/>
            </p14:xfrm>
          </p:contentPart>
        </mc:Choice>
        <mc:Fallback xmlns="">
          <p:pic>
            <p:nvPicPr>
              <p:cNvPr id="32" name="Ink 31">
                <a:extLst>
                  <a:ext uri="{FF2B5EF4-FFF2-40B4-BE49-F238E27FC236}">
                    <a16:creationId xmlns:a16="http://schemas.microsoft.com/office/drawing/2014/main" id="{E54A026B-B895-48DD-8E50-76BE098C15C7}"/>
                  </a:ext>
                </a:extLst>
              </p:cNvPr>
              <p:cNvPicPr/>
              <p:nvPr/>
            </p:nvPicPr>
            <p:blipFill>
              <a:blip r:embed="rId5"/>
              <a:stretch>
                <a:fillRect/>
              </a:stretch>
            </p:blipFill>
            <p:spPr>
              <a:xfrm>
                <a:off x="521783" y="2188790"/>
                <a:ext cx="2714040" cy="2929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2" name="Ink 41">
                <a:extLst>
                  <a:ext uri="{FF2B5EF4-FFF2-40B4-BE49-F238E27FC236}">
                    <a16:creationId xmlns:a16="http://schemas.microsoft.com/office/drawing/2014/main" id="{52D500D2-0A6E-430C-B544-75FB53AC6ED5}"/>
                  </a:ext>
                </a:extLst>
              </p14:cNvPr>
              <p14:cNvContentPartPr/>
              <p14:nvPr/>
            </p14:nvContentPartPr>
            <p14:xfrm>
              <a:off x="3168503" y="2135510"/>
              <a:ext cx="37080" cy="422280"/>
            </p14:xfrm>
          </p:contentPart>
        </mc:Choice>
        <mc:Fallback xmlns="">
          <p:pic>
            <p:nvPicPr>
              <p:cNvPr id="42" name="Ink 41">
                <a:extLst>
                  <a:ext uri="{FF2B5EF4-FFF2-40B4-BE49-F238E27FC236}">
                    <a16:creationId xmlns:a16="http://schemas.microsoft.com/office/drawing/2014/main" id="{52D500D2-0A6E-430C-B544-75FB53AC6ED5}"/>
                  </a:ext>
                </a:extLst>
              </p:cNvPr>
              <p:cNvPicPr/>
              <p:nvPr/>
            </p:nvPicPr>
            <p:blipFill>
              <a:blip r:embed="rId7"/>
              <a:stretch>
                <a:fillRect/>
              </a:stretch>
            </p:blipFill>
            <p:spPr>
              <a:xfrm>
                <a:off x="3132503" y="2099870"/>
                <a:ext cx="10872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57937264-FA6A-4641-BBB3-BBD51E7F63AB}"/>
                  </a:ext>
                </a:extLst>
              </p14:cNvPr>
              <p14:cNvContentPartPr/>
              <p14:nvPr/>
            </p14:nvContentPartPr>
            <p14:xfrm>
              <a:off x="3162743" y="2125070"/>
              <a:ext cx="449640" cy="423360"/>
            </p14:xfrm>
          </p:contentPart>
        </mc:Choice>
        <mc:Fallback xmlns="">
          <p:pic>
            <p:nvPicPr>
              <p:cNvPr id="47" name="Ink 46">
                <a:extLst>
                  <a:ext uri="{FF2B5EF4-FFF2-40B4-BE49-F238E27FC236}">
                    <a16:creationId xmlns:a16="http://schemas.microsoft.com/office/drawing/2014/main" id="{57937264-FA6A-4641-BBB3-BBD51E7F63AB}"/>
                  </a:ext>
                </a:extLst>
              </p:cNvPr>
              <p:cNvPicPr/>
              <p:nvPr/>
            </p:nvPicPr>
            <p:blipFill>
              <a:blip r:embed="rId9"/>
              <a:stretch>
                <a:fillRect/>
              </a:stretch>
            </p:blipFill>
            <p:spPr>
              <a:xfrm>
                <a:off x="3127103" y="2089070"/>
                <a:ext cx="521280" cy="495000"/>
              </a:xfrm>
              <a:prstGeom prst="rect">
                <a:avLst/>
              </a:prstGeom>
            </p:spPr>
          </p:pic>
        </mc:Fallback>
      </mc:AlternateContent>
      <p:sp>
        <p:nvSpPr>
          <p:cNvPr id="48" name="TextBox 47">
            <a:extLst>
              <a:ext uri="{FF2B5EF4-FFF2-40B4-BE49-F238E27FC236}">
                <a16:creationId xmlns:a16="http://schemas.microsoft.com/office/drawing/2014/main" id="{668F76D5-9F47-4DA2-ACD3-F97D36CB6F17}"/>
              </a:ext>
            </a:extLst>
          </p:cNvPr>
          <p:cNvSpPr txBox="1"/>
          <p:nvPr/>
        </p:nvSpPr>
        <p:spPr>
          <a:xfrm>
            <a:off x="2824540" y="4420750"/>
            <a:ext cx="4327821" cy="1323439"/>
          </a:xfrm>
          <a:prstGeom prst="rect">
            <a:avLst/>
          </a:prstGeom>
          <a:noFill/>
        </p:spPr>
        <p:txBody>
          <a:bodyPr wrap="square" rtlCol="0">
            <a:spAutoFit/>
          </a:bodyPr>
          <a:lstStyle/>
          <a:p>
            <a:r>
              <a:rPr lang="en-GB" sz="4000" dirty="0"/>
              <a:t>Click the following word to move on. </a:t>
            </a:r>
          </a:p>
        </p:txBody>
      </p:sp>
    </p:spTree>
    <p:extLst>
      <p:ext uri="{BB962C8B-B14F-4D97-AF65-F5344CB8AC3E}">
        <p14:creationId xmlns:p14="http://schemas.microsoft.com/office/powerpoint/2010/main" val="184062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1000"/>
                                        <p:tgtEl>
                                          <p:spTgt spid="42"/>
                                        </p:tgtEl>
                                      </p:cBhvr>
                                    </p:animEffect>
                                    <p:anim calcmode="lin" valueType="num">
                                      <p:cBhvr>
                                        <p:cTn id="20" dur="1000" fill="hold"/>
                                        <p:tgtEl>
                                          <p:spTgt spid="42"/>
                                        </p:tgtEl>
                                        <p:attrNameLst>
                                          <p:attrName>ppt_x</p:attrName>
                                        </p:attrNameLst>
                                      </p:cBhvr>
                                      <p:tavLst>
                                        <p:tav tm="0">
                                          <p:val>
                                            <p:strVal val="#ppt_x"/>
                                          </p:val>
                                        </p:tav>
                                        <p:tav tm="100000">
                                          <p:val>
                                            <p:strVal val="#ppt_x"/>
                                          </p:val>
                                        </p:tav>
                                      </p:tavLst>
                                    </p:anim>
                                    <p:anim calcmode="lin" valueType="num">
                                      <p:cBhvr>
                                        <p:cTn id="21" dur="10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1000"/>
                                        <p:tgtEl>
                                          <p:spTgt spid="47"/>
                                        </p:tgtEl>
                                      </p:cBhvr>
                                    </p:animEffect>
                                    <p:anim calcmode="lin" valueType="num">
                                      <p:cBhvr>
                                        <p:cTn id="25" dur="1000" fill="hold"/>
                                        <p:tgtEl>
                                          <p:spTgt spid="47"/>
                                        </p:tgtEl>
                                        <p:attrNameLst>
                                          <p:attrName>ppt_x</p:attrName>
                                        </p:attrNameLst>
                                      </p:cBhvr>
                                      <p:tavLst>
                                        <p:tav tm="0">
                                          <p:val>
                                            <p:strVal val="#ppt_x"/>
                                          </p:val>
                                        </p:tav>
                                        <p:tav tm="100000">
                                          <p:val>
                                            <p:strVal val="#ppt_x"/>
                                          </p:val>
                                        </p:tav>
                                      </p:tavLst>
                                    </p:anim>
                                    <p:anim calcmode="lin" valueType="num">
                                      <p:cBhvr>
                                        <p:cTn id="26" dur="1000" fill="hold"/>
                                        <p:tgtEl>
                                          <p:spTgt spid="4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DE660F3-DAE8-42E7-A77A-22012126F73A}"/>
              </a:ext>
            </a:extLst>
          </p:cNvPr>
          <p:cNvSpPr txBox="1"/>
          <p:nvPr/>
        </p:nvSpPr>
        <p:spPr>
          <a:xfrm>
            <a:off x="3456674" y="160016"/>
            <a:ext cx="6096000" cy="630942"/>
          </a:xfrm>
          <a:prstGeom prst="rect">
            <a:avLst/>
          </a:prstGeom>
          <a:noFill/>
        </p:spPr>
        <p:txBody>
          <a:bodyPr wrap="square">
            <a:spAutoFit/>
          </a:bodyPr>
          <a:lstStyle/>
          <a:p>
            <a:r>
              <a:rPr lang="en-GB" sz="3500" dirty="0">
                <a:effectLst/>
                <a:latin typeface="Calibri" panose="020F0502020204030204" pitchFamily="34" charset="0"/>
                <a:ea typeface="Calibri" panose="020F0502020204030204" pitchFamily="34" charset="0"/>
                <a:cs typeface="Times New Roman" panose="02020603050405020304" pitchFamily="18" charset="0"/>
              </a:rPr>
              <a:t>Gilberto is </a:t>
            </a:r>
            <a:r>
              <a:rPr lang="en-GB" sz="3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as</a:t>
            </a:r>
            <a:r>
              <a:rPr lang="en-GB" sz="3500" dirty="0">
                <a:effectLst/>
                <a:latin typeface="Calibri" panose="020F0502020204030204" pitchFamily="34" charset="0"/>
                <a:ea typeface="Calibri" panose="020F0502020204030204" pitchFamily="34" charset="0"/>
                <a:cs typeface="Times New Roman" panose="02020603050405020304" pitchFamily="18" charset="0"/>
              </a:rPr>
              <a:t> tall </a:t>
            </a:r>
            <a:r>
              <a:rPr lang="en-GB" sz="3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as</a:t>
            </a:r>
            <a:r>
              <a:rPr lang="en-GB" sz="3500" dirty="0">
                <a:effectLst/>
                <a:latin typeface="Calibri" panose="020F0502020204030204" pitchFamily="34" charset="0"/>
                <a:ea typeface="Calibri" panose="020F0502020204030204" pitchFamily="34" charset="0"/>
                <a:cs typeface="Times New Roman" panose="02020603050405020304" pitchFamily="18" charset="0"/>
              </a:rPr>
              <a:t> a giraffe</a:t>
            </a:r>
            <a:endParaRPr lang="en-GB" sz="3500" dirty="0"/>
          </a:p>
        </p:txBody>
      </p:sp>
      <p:sp>
        <p:nvSpPr>
          <p:cNvPr id="12" name="TextBox 11">
            <a:extLst>
              <a:ext uri="{FF2B5EF4-FFF2-40B4-BE49-F238E27FC236}">
                <a16:creationId xmlns:a16="http://schemas.microsoft.com/office/drawing/2014/main" id="{460146CF-2453-47AE-A6BF-608E633E2239}"/>
              </a:ext>
            </a:extLst>
          </p:cNvPr>
          <p:cNvSpPr txBox="1"/>
          <p:nvPr/>
        </p:nvSpPr>
        <p:spPr>
          <a:xfrm>
            <a:off x="76384" y="1906132"/>
            <a:ext cx="7193280" cy="1219373"/>
          </a:xfrm>
          <a:prstGeom prst="rect">
            <a:avLst/>
          </a:prstGeom>
          <a:noFill/>
        </p:spPr>
        <p:txBody>
          <a:bodyPr wrap="square">
            <a:spAutoFit/>
          </a:bodyPr>
          <a:lstStyle/>
          <a:p>
            <a:pPr>
              <a:lnSpc>
                <a:spcPct val="107000"/>
              </a:lnSpc>
              <a:spcAft>
                <a:spcPts val="800"/>
              </a:spcAft>
              <a:tabLst>
                <a:tab pos="1981200" algn="l"/>
                <a:tab pos="2865755" algn="ctr"/>
                <a:tab pos="4635500" algn="l"/>
              </a:tabLst>
            </a:pPr>
            <a:r>
              <a:rPr lang="en-GB" sz="3500" dirty="0">
                <a:effectLst/>
                <a:latin typeface="Calibri" panose="020F0502020204030204" pitchFamily="34" charset="0"/>
                <a:ea typeface="Calibri" panose="020F0502020204030204" pitchFamily="34" charset="0"/>
                <a:cs typeface="Times New Roman" panose="02020603050405020304" pitchFamily="18" charset="0"/>
              </a:rPr>
              <a:t>We know that Gilberto isn’t really as tall as a giraffe…</a:t>
            </a:r>
            <a:endParaRPr lang="en-GB" sz="3500" dirty="0"/>
          </a:p>
        </p:txBody>
      </p:sp>
      <p:pic>
        <p:nvPicPr>
          <p:cNvPr id="14" name="Picture 13" descr="Juma the Giraffe's Giraffe Facts - Juma the Giraffe">
            <a:extLst>
              <a:ext uri="{FF2B5EF4-FFF2-40B4-BE49-F238E27FC236}">
                <a16:creationId xmlns:a16="http://schemas.microsoft.com/office/drawing/2014/main" id="{3EF4F69C-21DB-4558-9EE6-679A99186C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09280" y="1531265"/>
            <a:ext cx="1824089" cy="3461029"/>
          </a:xfrm>
          <a:prstGeom prst="rect">
            <a:avLst/>
          </a:prstGeom>
          <a:noFill/>
          <a:ln>
            <a:noFill/>
          </a:ln>
        </p:spPr>
      </p:pic>
      <p:sp>
        <p:nvSpPr>
          <p:cNvPr id="15" name="TextBox 14">
            <a:extLst>
              <a:ext uri="{FF2B5EF4-FFF2-40B4-BE49-F238E27FC236}">
                <a16:creationId xmlns:a16="http://schemas.microsoft.com/office/drawing/2014/main" id="{57A124F8-7CAF-48A5-BC76-90AE8C49677B}"/>
              </a:ext>
            </a:extLst>
          </p:cNvPr>
          <p:cNvSpPr txBox="1"/>
          <p:nvPr/>
        </p:nvSpPr>
        <p:spPr>
          <a:xfrm>
            <a:off x="4648199" y="5114083"/>
            <a:ext cx="7101840" cy="1708160"/>
          </a:xfrm>
          <a:prstGeom prst="rect">
            <a:avLst/>
          </a:prstGeom>
          <a:noFill/>
        </p:spPr>
        <p:txBody>
          <a:bodyPr wrap="square">
            <a:spAutoFit/>
          </a:bodyPr>
          <a:lstStyle/>
          <a:p>
            <a:r>
              <a:rPr lang="en-GB" sz="3500" dirty="0">
                <a:effectLst/>
                <a:latin typeface="Calibri" panose="020F0502020204030204" pitchFamily="34" charset="0"/>
                <a:ea typeface="Calibri" panose="020F0502020204030204" pitchFamily="34" charset="0"/>
                <a:cs typeface="Times New Roman" panose="02020603050405020304" pitchFamily="18" charset="0"/>
              </a:rPr>
              <a:t>we are saying it to </a:t>
            </a:r>
            <a:r>
              <a:rPr lang="en-GB" sz="35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rPr>
              <a:t>overexaggerate</a:t>
            </a:r>
            <a:r>
              <a:rPr lang="en-GB" sz="3500" dirty="0">
                <a:effectLst/>
                <a:latin typeface="Calibri" panose="020F0502020204030204" pitchFamily="34" charset="0"/>
                <a:ea typeface="Calibri" panose="020F0502020204030204" pitchFamily="34" charset="0"/>
                <a:cs typeface="Times New Roman" panose="02020603050405020304" pitchFamily="18" charset="0"/>
              </a:rPr>
              <a:t> our point so that everyone knows how tall Gilberto actually is!</a:t>
            </a:r>
            <a:r>
              <a:rPr lang="en-GB" sz="3500" dirty="0">
                <a:effectLst/>
              </a:rPr>
              <a:t> </a:t>
            </a: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F4B92F46-8A87-4E0E-AAA2-3C1BEF6A31C8}"/>
              </a:ext>
            </a:extLst>
          </p:cNvPr>
          <p:cNvSpPr txBox="1"/>
          <p:nvPr/>
        </p:nvSpPr>
        <p:spPr>
          <a:xfrm flipH="1">
            <a:off x="4648199" y="3429000"/>
            <a:ext cx="1366521" cy="630942"/>
          </a:xfrm>
          <a:prstGeom prst="rect">
            <a:avLst/>
          </a:prstGeom>
          <a:noFill/>
        </p:spPr>
        <p:txBody>
          <a:bodyPr wrap="square" rtlCol="0">
            <a:spAutoFit/>
          </a:bodyPr>
          <a:lstStyle/>
          <a:p>
            <a:r>
              <a:rPr lang="en-GB" sz="3500" dirty="0"/>
              <a:t>But…</a:t>
            </a:r>
          </a:p>
        </p:txBody>
      </p:sp>
      <p:pic>
        <p:nvPicPr>
          <p:cNvPr id="17" name="Picture 16" descr="A picture containing text&#10;&#10;Description automatically generated">
            <a:extLst>
              <a:ext uri="{FF2B5EF4-FFF2-40B4-BE49-F238E27FC236}">
                <a16:creationId xmlns:a16="http://schemas.microsoft.com/office/drawing/2014/main" id="{84395671-36E5-4F22-AE29-6753392F35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8" name="Rectangle 17">
            <a:extLst>
              <a:ext uri="{FF2B5EF4-FFF2-40B4-BE49-F238E27FC236}">
                <a16:creationId xmlns:a16="http://schemas.microsoft.com/office/drawing/2014/main" id="{A2A8CE82-3E83-4796-AE78-029575D7F6C7}"/>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FAA8EB64-8CBB-474C-A4A2-0FD87398A94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31/50 </a:t>
            </a:r>
          </a:p>
          <a:p>
            <a:r>
              <a:rPr lang="en-GB" dirty="0"/>
              <a:t>Mystic Mics</a:t>
            </a:r>
          </a:p>
        </p:txBody>
      </p:sp>
    </p:spTree>
    <p:extLst>
      <p:ext uri="{BB962C8B-B14F-4D97-AF65-F5344CB8AC3E}">
        <p14:creationId xmlns:p14="http://schemas.microsoft.com/office/powerpoint/2010/main" val="51607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5" grpId="0"/>
      <p:bldP spid="16"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03658" y="1470770"/>
            <a:ext cx="3683807" cy="4911743"/>
          </a:xfrm>
        </p:spPr>
      </p:pic>
      <p:sp>
        <p:nvSpPr>
          <p:cNvPr id="6" name="TextBox 5">
            <a:extLst>
              <a:ext uri="{FF2B5EF4-FFF2-40B4-BE49-F238E27FC236}">
                <a16:creationId xmlns:a16="http://schemas.microsoft.com/office/drawing/2014/main" id="{8E8020A0-360B-485F-BF02-DAEA9C72CE99}"/>
              </a:ext>
            </a:extLst>
          </p:cNvPr>
          <p:cNvSpPr txBox="1"/>
          <p:nvPr/>
        </p:nvSpPr>
        <p:spPr>
          <a:xfrm>
            <a:off x="1346561" y="475487"/>
            <a:ext cx="7177413" cy="707886"/>
          </a:xfrm>
          <a:prstGeom prst="rect">
            <a:avLst/>
          </a:prstGeom>
          <a:noFill/>
        </p:spPr>
        <p:txBody>
          <a:bodyPr wrap="square" rtlCol="0">
            <a:spAutoFit/>
          </a:bodyPr>
          <a:lstStyle/>
          <a:p>
            <a:pPr algn="ctr"/>
            <a:r>
              <a:rPr lang="en-GB" sz="4000" dirty="0">
                <a:solidFill>
                  <a:srgbClr val="0000FF"/>
                </a:solidFill>
              </a:rPr>
              <a:t>Overexaggerate</a:t>
            </a:r>
            <a:r>
              <a:rPr lang="en-GB" sz="4000" dirty="0"/>
              <a:t> </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559897" y="1677707"/>
            <a:ext cx="7702751" cy="1708160"/>
          </a:xfrm>
          <a:prstGeom prst="rect">
            <a:avLst/>
          </a:prstGeom>
          <a:noFill/>
        </p:spPr>
        <p:txBody>
          <a:bodyPr wrap="square">
            <a:spAutoFit/>
          </a:bodyPr>
          <a:lstStyle/>
          <a:p>
            <a:r>
              <a:rPr lang="en-GB" sz="3500" dirty="0"/>
              <a:t>To overexaggerate is to exaggerate, which means to make something much bigger, better or worse than it actually is. </a:t>
            </a:r>
          </a:p>
        </p:txBody>
      </p:sp>
      <p:sp>
        <p:nvSpPr>
          <p:cNvPr id="13" name="TextBox 12">
            <a:extLst>
              <a:ext uri="{FF2B5EF4-FFF2-40B4-BE49-F238E27FC236}">
                <a16:creationId xmlns:a16="http://schemas.microsoft.com/office/drawing/2014/main" id="{D5694C48-6C4A-4558-BEB2-841ECD50D6F2}"/>
              </a:ext>
            </a:extLst>
          </p:cNvPr>
          <p:cNvSpPr txBox="1"/>
          <p:nvPr/>
        </p:nvSpPr>
        <p:spPr>
          <a:xfrm>
            <a:off x="489391" y="3725029"/>
            <a:ext cx="7843761" cy="2246769"/>
          </a:xfrm>
          <a:prstGeom prst="rect">
            <a:avLst/>
          </a:prstGeom>
          <a:noFill/>
        </p:spPr>
        <p:txBody>
          <a:bodyPr wrap="square">
            <a:spAutoFit/>
          </a:bodyPr>
          <a:lstStyle/>
          <a:p>
            <a:r>
              <a:rPr lang="en-GB" sz="3500" b="1" dirty="0">
                <a:latin typeface="Calibri" panose="020F0502020204030204" pitchFamily="34" charset="0"/>
                <a:ea typeface="Calibri" panose="020F0502020204030204" pitchFamily="34" charset="0"/>
                <a:cs typeface="Times New Roman" panose="02020603050405020304" pitchFamily="18" charset="0"/>
              </a:rPr>
              <a:t>For e</a:t>
            </a:r>
            <a:r>
              <a:rPr lang="en-GB" sz="3500" b="1" dirty="0">
                <a:effectLst/>
                <a:latin typeface="Calibri" panose="020F0502020204030204" pitchFamily="34" charset="0"/>
                <a:ea typeface="Calibri" panose="020F0502020204030204" pitchFamily="34" charset="0"/>
                <a:cs typeface="Times New Roman" panose="02020603050405020304" pitchFamily="18" charset="0"/>
              </a:rPr>
              <a:t>xample</a:t>
            </a:r>
            <a:r>
              <a:rPr lang="en-GB" sz="3500" dirty="0">
                <a:effectLst/>
                <a:latin typeface="Calibri" panose="020F0502020204030204" pitchFamily="34" charset="0"/>
                <a:ea typeface="Calibri" panose="020F0502020204030204" pitchFamily="34" charset="0"/>
                <a:cs typeface="Times New Roman" panose="02020603050405020304" pitchFamily="18" charset="0"/>
              </a:rPr>
              <a:t>:</a:t>
            </a:r>
            <a:r>
              <a:rPr lang="en-GB" sz="3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I’m so hungry I can eat an elephant! </a:t>
            </a:r>
            <a:r>
              <a:rPr lang="en-GB" sz="3500" dirty="0">
                <a:latin typeface="Calibri" panose="020F0502020204030204" pitchFamily="34" charset="0"/>
                <a:ea typeface="Calibri" panose="020F0502020204030204" pitchFamily="34" charset="0"/>
                <a:cs typeface="Times New Roman" panose="02020603050405020304" pitchFamily="18" charset="0"/>
              </a:rPr>
              <a:t>This is an over exaggeration explaining how hungry I am. Could I actually eat an elephant? No</a:t>
            </a:r>
            <a:endParaRPr lang="en-GB" sz="3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25AE38F-CE94-4F42-8D5F-0CF9546AF5AA}"/>
              </a:ext>
            </a:extLst>
          </p:cNvPr>
          <p:cNvSpPr txBox="1"/>
          <p:nvPr/>
        </p:nvSpPr>
        <p:spPr>
          <a:xfrm>
            <a:off x="5888793" y="6050126"/>
            <a:ext cx="2373855" cy="630942"/>
          </a:xfrm>
          <a:prstGeom prst="rect">
            <a:avLst/>
          </a:prstGeom>
          <a:noFill/>
        </p:spPr>
        <p:txBody>
          <a:bodyPr wrap="none" rtlCol="0">
            <a:spAutoFit/>
          </a:bodyPr>
          <a:lstStyle/>
          <a:p>
            <a:r>
              <a:rPr lang="en-GB" sz="3500" dirty="0"/>
              <a:t>Or could I….</a:t>
            </a:r>
          </a:p>
        </p:txBody>
      </p:sp>
      <p:pic>
        <p:nvPicPr>
          <p:cNvPr id="8" name="Picture 7" descr="A picture containing text&#10;&#10;Description automatically generated">
            <a:extLst>
              <a:ext uri="{FF2B5EF4-FFF2-40B4-BE49-F238E27FC236}">
                <a16:creationId xmlns:a16="http://schemas.microsoft.com/office/drawing/2014/main" id="{B33874A3-0B28-49D4-B93D-17901F081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5473569A-B8A2-4EA6-9A41-86EA2AA23204}"/>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313919A-B877-463B-966E-87F8E6A9C908}"/>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31/50 </a:t>
            </a:r>
          </a:p>
          <a:p>
            <a:r>
              <a:rPr lang="en-GB" dirty="0"/>
              <a:t>Mystic Mics</a:t>
            </a:r>
          </a:p>
        </p:txBody>
      </p:sp>
    </p:spTree>
    <p:extLst>
      <p:ext uri="{BB962C8B-B14F-4D97-AF65-F5344CB8AC3E}">
        <p14:creationId xmlns:p14="http://schemas.microsoft.com/office/powerpoint/2010/main" val="31305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3" grpId="0"/>
      <p:bldP spid="2"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03658" y="1470770"/>
            <a:ext cx="3683807" cy="4911743"/>
          </a:xfrm>
        </p:spPr>
      </p:pic>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1229791" y="448626"/>
            <a:ext cx="7774756" cy="3539430"/>
          </a:xfrm>
          <a:prstGeom prst="rect">
            <a:avLst/>
          </a:prstGeom>
          <a:noFill/>
        </p:spPr>
        <p:txBody>
          <a:bodyPr wrap="square">
            <a:spAutoFit/>
          </a:bodyPr>
          <a:lstStyle/>
          <a:p>
            <a:pPr algn="ctr"/>
            <a:r>
              <a:rPr lang="en-GB" sz="2800" b="1" dirty="0">
                <a:effectLst/>
                <a:latin typeface="Calibri" panose="020F0502020204030204" pitchFamily="34" charset="0"/>
                <a:ea typeface="Calibri" panose="020F0502020204030204" pitchFamily="34" charset="0"/>
                <a:cs typeface="Times New Roman" panose="02020603050405020304" pitchFamily="18" charset="0"/>
              </a:rPr>
              <a:t>Remember</a:t>
            </a:r>
          </a:p>
          <a:p>
            <a:pPr algn="ct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GB" sz="2800" dirty="0"/>
              <a:t>Similes are easy to find! </a:t>
            </a:r>
          </a:p>
          <a:p>
            <a:pPr algn="ctr"/>
            <a:endParaRPr lang="en-GB" sz="2800" dirty="0"/>
          </a:p>
          <a:p>
            <a:pPr algn="ctr"/>
            <a:r>
              <a:rPr lang="en-GB" sz="2800" dirty="0"/>
              <a:t>You need to remember that there are two words that you should look for to identify a simile, those words are…</a:t>
            </a:r>
          </a:p>
          <a:p>
            <a:pPr algn="ct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D5694C48-6C4A-4558-BEB2-841ECD50D6F2}"/>
              </a:ext>
            </a:extLst>
          </p:cNvPr>
          <p:cNvSpPr txBox="1"/>
          <p:nvPr/>
        </p:nvSpPr>
        <p:spPr>
          <a:xfrm>
            <a:off x="2204327" y="3988056"/>
            <a:ext cx="5825684" cy="861774"/>
          </a:xfrm>
          <a:prstGeom prst="rect">
            <a:avLst/>
          </a:prstGeom>
          <a:noFill/>
        </p:spPr>
        <p:txBody>
          <a:bodyPr wrap="square">
            <a:spAutoFit/>
          </a:bodyPr>
          <a:lstStyle/>
          <a:p>
            <a:pPr algn="ctr"/>
            <a:r>
              <a:rPr lang="en-GB" sz="5000" dirty="0">
                <a:latin typeface="Calibri" panose="020F0502020204030204" pitchFamily="34" charset="0"/>
                <a:ea typeface="Calibri" panose="020F0502020204030204" pitchFamily="34" charset="0"/>
                <a:cs typeface="Times New Roman" panose="02020603050405020304" pitchFamily="18" charset="0"/>
              </a:rPr>
              <a:t>Like</a:t>
            </a:r>
            <a:endParaRPr lang="en-GB" sz="5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CA7FB20-2637-41ED-A93A-4E9E8F743413}"/>
              </a:ext>
            </a:extLst>
          </p:cNvPr>
          <p:cNvSpPr txBox="1"/>
          <p:nvPr/>
        </p:nvSpPr>
        <p:spPr>
          <a:xfrm>
            <a:off x="2204327" y="5429429"/>
            <a:ext cx="5825684" cy="861774"/>
          </a:xfrm>
          <a:prstGeom prst="rect">
            <a:avLst/>
          </a:prstGeom>
          <a:noFill/>
        </p:spPr>
        <p:txBody>
          <a:bodyPr wrap="square">
            <a:spAutoFit/>
          </a:bodyPr>
          <a:lstStyle/>
          <a:p>
            <a:pPr algn="ctr"/>
            <a:r>
              <a:rPr lang="en-GB" sz="5000" dirty="0">
                <a:latin typeface="Calibri" panose="020F0502020204030204" pitchFamily="34" charset="0"/>
                <a:ea typeface="Calibri" panose="020F0502020204030204" pitchFamily="34" charset="0"/>
                <a:cs typeface="Times New Roman" panose="02020603050405020304" pitchFamily="18" charset="0"/>
              </a:rPr>
              <a:t>As</a:t>
            </a:r>
            <a:endParaRPr lang="en-GB" sz="5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descr="A picture containing text&#10;&#10;Description automatically generated">
            <a:extLst>
              <a:ext uri="{FF2B5EF4-FFF2-40B4-BE49-F238E27FC236}">
                <a16:creationId xmlns:a16="http://schemas.microsoft.com/office/drawing/2014/main" id="{E7EDB6AF-3F67-4602-B2EC-420565B8A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2" name="Rectangle 11">
            <a:extLst>
              <a:ext uri="{FF2B5EF4-FFF2-40B4-BE49-F238E27FC236}">
                <a16:creationId xmlns:a16="http://schemas.microsoft.com/office/drawing/2014/main" id="{0653A4EF-A728-4AA4-81E3-AC42114E0F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480B04B-5334-41F1-8427-E3B4C943B0E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31/50 </a:t>
            </a:r>
          </a:p>
          <a:p>
            <a:r>
              <a:rPr lang="en-GB" dirty="0"/>
              <a:t>Mystic Mics</a:t>
            </a:r>
          </a:p>
        </p:txBody>
      </p:sp>
    </p:spTree>
    <p:extLst>
      <p:ext uri="{BB962C8B-B14F-4D97-AF65-F5344CB8AC3E}">
        <p14:creationId xmlns:p14="http://schemas.microsoft.com/office/powerpoint/2010/main" val="159288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8"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03658" y="1470770"/>
            <a:ext cx="3683807" cy="4911743"/>
          </a:xfrm>
        </p:spPr>
      </p:pic>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472559" y="2439523"/>
            <a:ext cx="7774756" cy="2785378"/>
          </a:xfrm>
          <a:prstGeom prst="rect">
            <a:avLst/>
          </a:prstGeom>
          <a:noFill/>
        </p:spPr>
        <p:txBody>
          <a:bodyPr wrap="square">
            <a:spAutoFit/>
          </a:bodyPr>
          <a:lstStyle/>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Have a look at the similes that are going to appear. </a:t>
            </a:r>
          </a:p>
          <a:p>
            <a:pPr algn="ctr"/>
            <a:endParaRPr lang="en-GB" sz="3500" dirty="0">
              <a:latin typeface="Calibri" panose="020F0502020204030204" pitchFamily="34" charset="0"/>
              <a:ea typeface="Calibri" panose="020F0502020204030204" pitchFamily="34" charset="0"/>
              <a:cs typeface="Times New Roman" panose="02020603050405020304" pitchFamily="18" charset="0"/>
            </a:endParaRPr>
          </a:p>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Your task is to click on the word that shows us that it is a simile!</a:t>
            </a:r>
          </a:p>
        </p:txBody>
      </p:sp>
      <p:pic>
        <p:nvPicPr>
          <p:cNvPr id="11" name="Picture 10" descr="A picture containing text&#10;&#10;Description automatically generated">
            <a:extLst>
              <a:ext uri="{FF2B5EF4-FFF2-40B4-BE49-F238E27FC236}">
                <a16:creationId xmlns:a16="http://schemas.microsoft.com/office/drawing/2014/main" id="{E7EDB6AF-3F67-4602-B2EC-420565B8A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2" name="Rectangle 11">
            <a:extLst>
              <a:ext uri="{FF2B5EF4-FFF2-40B4-BE49-F238E27FC236}">
                <a16:creationId xmlns:a16="http://schemas.microsoft.com/office/drawing/2014/main" id="{0653A4EF-A728-4AA4-81E3-AC42114E0F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480B04B-5334-41F1-8427-E3B4C943B0E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31/50 </a:t>
            </a:r>
          </a:p>
          <a:p>
            <a:r>
              <a:rPr lang="en-GB" dirty="0"/>
              <a:t>Mystic Mics</a:t>
            </a:r>
          </a:p>
        </p:txBody>
      </p:sp>
    </p:spTree>
    <p:extLst>
      <p:ext uri="{BB962C8B-B14F-4D97-AF65-F5344CB8AC3E}">
        <p14:creationId xmlns:p14="http://schemas.microsoft.com/office/powerpoint/2010/main" val="13415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31/50 </a:t>
            </a:r>
          </a:p>
          <a:p>
            <a:r>
              <a:rPr lang="en-GB" dirty="0"/>
              <a:t>Mystic Mics</a:t>
            </a:r>
          </a:p>
        </p:txBody>
      </p:sp>
      <p:sp>
        <p:nvSpPr>
          <p:cNvPr id="43" name="TextBox 42">
            <a:extLst>
              <a:ext uri="{FF2B5EF4-FFF2-40B4-BE49-F238E27FC236}">
                <a16:creationId xmlns:a16="http://schemas.microsoft.com/office/drawing/2014/main" id="{27002571-4959-4F94-B09A-AEA0F8641719}"/>
              </a:ext>
            </a:extLst>
          </p:cNvPr>
          <p:cNvSpPr txBox="1"/>
          <p:nvPr/>
        </p:nvSpPr>
        <p:spPr>
          <a:xfrm>
            <a:off x="2661330" y="5600938"/>
            <a:ext cx="7305914" cy="861774"/>
          </a:xfrm>
          <a:prstGeom prst="rect">
            <a:avLst/>
          </a:prstGeom>
          <a:noFill/>
        </p:spPr>
        <p:txBody>
          <a:bodyPr wrap="square">
            <a:spAutoFit/>
          </a:bodyPr>
          <a:lstStyle/>
          <a:p>
            <a:pPr algn="ctr"/>
            <a:r>
              <a:rPr lang="en-GB" sz="5000" dirty="0"/>
              <a:t>The boy swims like a fish</a:t>
            </a:r>
          </a:p>
        </p:txBody>
      </p:sp>
      <p:sp>
        <p:nvSpPr>
          <p:cNvPr id="2" name="TextBox 1">
            <a:extLst>
              <a:ext uri="{FF2B5EF4-FFF2-40B4-BE49-F238E27FC236}">
                <a16:creationId xmlns:a16="http://schemas.microsoft.com/office/drawing/2014/main" id="{3905869C-4583-4D87-A91B-C9F094410D5E}"/>
              </a:ext>
            </a:extLst>
          </p:cNvPr>
          <p:cNvSpPr txBox="1"/>
          <p:nvPr/>
        </p:nvSpPr>
        <p:spPr>
          <a:xfrm>
            <a:off x="269240" y="2690336"/>
            <a:ext cx="3276600" cy="1477328"/>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3000" dirty="0"/>
              <a:t>Click on the word that shows us that this is a simile.</a:t>
            </a:r>
          </a:p>
        </p:txBody>
      </p:sp>
      <p:pic>
        <p:nvPicPr>
          <p:cNvPr id="10" name="Picture 9" descr="Adorable Little Boy Swimming With Fish In The Sea While Vacationing On The  Summer Beach Cartoon Character Stock Illustration - Download Image Now -  iStock">
            <a:extLst>
              <a:ext uri="{FF2B5EF4-FFF2-40B4-BE49-F238E27FC236}">
                <a16:creationId xmlns:a16="http://schemas.microsoft.com/office/drawing/2014/main" id="{17009A9D-6F7A-497A-ADAF-3FBACE8F39B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12895" y="1445895"/>
            <a:ext cx="3966210" cy="3966210"/>
          </a:xfrm>
          <a:prstGeom prst="rect">
            <a:avLst/>
          </a:prstGeom>
          <a:noFill/>
          <a:ln>
            <a:noFill/>
          </a:ln>
        </p:spPr>
      </p:pic>
    </p:spTree>
    <p:extLst>
      <p:ext uri="{BB962C8B-B14F-4D97-AF65-F5344CB8AC3E}">
        <p14:creationId xmlns:p14="http://schemas.microsoft.com/office/powerpoint/2010/main" val="152336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2" grpId="0" animBg="1"/>
    </p:bldLst>
  </p:timing>
  <p:extLst>
    <p:ext uri="{6950BFC3-D8DA-4A85-94F7-54DA5524770B}">
      <p188:commentRel xmlns:p188="http://schemas.microsoft.com/office/powerpoint/2018/8/main" r:id="rId2"/>
    </p:ext>
  </p:extLs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31/50 </a:t>
            </a:r>
          </a:p>
          <a:p>
            <a:r>
              <a:rPr lang="en-GB" dirty="0"/>
              <a:t>Mystic Mics</a:t>
            </a:r>
          </a:p>
        </p:txBody>
      </p:sp>
      <p:sp>
        <p:nvSpPr>
          <p:cNvPr id="43" name="TextBox 42">
            <a:extLst>
              <a:ext uri="{FF2B5EF4-FFF2-40B4-BE49-F238E27FC236}">
                <a16:creationId xmlns:a16="http://schemas.microsoft.com/office/drawing/2014/main" id="{27002571-4959-4F94-B09A-AEA0F8641719}"/>
              </a:ext>
            </a:extLst>
          </p:cNvPr>
          <p:cNvSpPr txBox="1"/>
          <p:nvPr/>
        </p:nvSpPr>
        <p:spPr>
          <a:xfrm>
            <a:off x="2661330" y="5600938"/>
            <a:ext cx="7305914" cy="861774"/>
          </a:xfrm>
          <a:prstGeom prst="rect">
            <a:avLst/>
          </a:prstGeom>
          <a:noFill/>
        </p:spPr>
        <p:txBody>
          <a:bodyPr wrap="square">
            <a:spAutoFit/>
          </a:bodyPr>
          <a:lstStyle/>
          <a:p>
            <a:pPr algn="ctr"/>
            <a:r>
              <a:rPr lang="en-GB" sz="5000" dirty="0"/>
              <a:t>The boy swims </a:t>
            </a:r>
            <a:r>
              <a:rPr lang="en-GB" sz="5000" dirty="0">
                <a:solidFill>
                  <a:srgbClr val="00B050"/>
                </a:solidFill>
              </a:rPr>
              <a:t>like</a:t>
            </a:r>
            <a:r>
              <a:rPr lang="en-GB" sz="5000" dirty="0"/>
              <a:t> a fish</a:t>
            </a:r>
          </a:p>
        </p:txBody>
      </p:sp>
      <p:sp>
        <p:nvSpPr>
          <p:cNvPr id="2" name="TextBox 1">
            <a:extLst>
              <a:ext uri="{FF2B5EF4-FFF2-40B4-BE49-F238E27FC236}">
                <a16:creationId xmlns:a16="http://schemas.microsoft.com/office/drawing/2014/main" id="{3905869C-4583-4D87-A91B-C9F094410D5E}"/>
              </a:ext>
            </a:extLst>
          </p:cNvPr>
          <p:cNvSpPr txBox="1"/>
          <p:nvPr/>
        </p:nvSpPr>
        <p:spPr>
          <a:xfrm>
            <a:off x="8255000" y="2212816"/>
            <a:ext cx="3276600" cy="1323439"/>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r>
              <a:rPr lang="en-GB" sz="2000" dirty="0"/>
              <a:t>Well done! The answer is ‘like’ because the boy isn’t a fish, but his swimming ability is being compared to a fish. </a:t>
            </a:r>
          </a:p>
        </p:txBody>
      </p:sp>
      <p:pic>
        <p:nvPicPr>
          <p:cNvPr id="10" name="Picture 9" descr="Adorable Little Boy Swimming With Fish In The Sea While Vacationing On The  Summer Beach Cartoon Character Stock Illustration - Download Image Now -  iStock">
            <a:extLst>
              <a:ext uri="{FF2B5EF4-FFF2-40B4-BE49-F238E27FC236}">
                <a16:creationId xmlns:a16="http://schemas.microsoft.com/office/drawing/2014/main" id="{17009A9D-6F7A-497A-ADAF-3FBACE8F39B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12895" y="1445895"/>
            <a:ext cx="3966210" cy="3966210"/>
          </a:xfrm>
          <a:prstGeom prst="rect">
            <a:avLst/>
          </a:prstGeom>
          <a:noFill/>
          <a:ln>
            <a:noFill/>
          </a:ln>
        </p:spPr>
      </p:pic>
      <p:pic>
        <p:nvPicPr>
          <p:cNvPr id="11" name="Content Placeholder 4" descr="A person in a garment&#10;&#10;Description automatically generated with low confidence">
            <a:extLst>
              <a:ext uri="{FF2B5EF4-FFF2-40B4-BE49-F238E27FC236}">
                <a16:creationId xmlns:a16="http://schemas.microsoft.com/office/drawing/2014/main" id="{12B5116D-259F-4427-9C20-5EB7E294D12B}"/>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0165700" y="3820160"/>
            <a:ext cx="1921765" cy="2562353"/>
          </a:xfrm>
        </p:spPr>
      </p:pic>
      <p:sp>
        <p:nvSpPr>
          <p:cNvPr id="3" name="Arrow: Down 2">
            <a:extLst>
              <a:ext uri="{FF2B5EF4-FFF2-40B4-BE49-F238E27FC236}">
                <a16:creationId xmlns:a16="http://schemas.microsoft.com/office/drawing/2014/main" id="{D9B8A91F-A295-4867-993C-4BD4E1DB3629}"/>
              </a:ext>
            </a:extLst>
          </p:cNvPr>
          <p:cNvSpPr/>
          <p:nvPr/>
        </p:nvSpPr>
        <p:spPr>
          <a:xfrm rot="2604046">
            <a:off x="8192489" y="3456566"/>
            <a:ext cx="660400" cy="2387469"/>
          </a:xfrm>
          <a:prstGeom prst="downArrow">
            <a:avLst/>
          </a:prstGeom>
          <a:solidFill>
            <a:srgbClr val="00B050"/>
          </a:solidFill>
          <a:ln>
            <a:solidFill>
              <a:schemeClr val="tx1"/>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6395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2" grpId="0" animBg="1"/>
    </p:bldLst>
  </p:timing>
  <p:extLst>
    <p:ext uri="{6950BFC3-D8DA-4A85-94F7-54DA5524770B}">
      <p188:commentRel xmlns:p188="http://schemas.microsoft.com/office/powerpoint/2018/8/main" r:id="rId2"/>
    </p:ext>
  </p:extLs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03658" y="1470770"/>
            <a:ext cx="3683807" cy="4911743"/>
          </a:xfrm>
        </p:spPr>
      </p:pic>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452239" y="3113529"/>
            <a:ext cx="7774756" cy="630942"/>
          </a:xfrm>
          <a:prstGeom prst="rect">
            <a:avLst/>
          </a:prstGeom>
          <a:noFill/>
        </p:spPr>
        <p:txBody>
          <a:bodyPr wrap="square">
            <a:spAutoFit/>
          </a:bodyPr>
          <a:lstStyle/>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How about this one…</a:t>
            </a:r>
          </a:p>
        </p:txBody>
      </p:sp>
      <p:pic>
        <p:nvPicPr>
          <p:cNvPr id="11" name="Picture 10" descr="A picture containing text&#10;&#10;Description automatically generated">
            <a:extLst>
              <a:ext uri="{FF2B5EF4-FFF2-40B4-BE49-F238E27FC236}">
                <a16:creationId xmlns:a16="http://schemas.microsoft.com/office/drawing/2014/main" id="{E7EDB6AF-3F67-4602-B2EC-420565B8A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2" name="Rectangle 11">
            <a:extLst>
              <a:ext uri="{FF2B5EF4-FFF2-40B4-BE49-F238E27FC236}">
                <a16:creationId xmlns:a16="http://schemas.microsoft.com/office/drawing/2014/main" id="{0653A4EF-A728-4AA4-81E3-AC42114E0F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480B04B-5334-41F1-8427-E3B4C943B0E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31/50 </a:t>
            </a:r>
          </a:p>
          <a:p>
            <a:r>
              <a:rPr lang="en-GB" dirty="0"/>
              <a:t>Mystic Mics</a:t>
            </a:r>
          </a:p>
        </p:txBody>
      </p:sp>
    </p:spTree>
    <p:extLst>
      <p:ext uri="{BB962C8B-B14F-4D97-AF65-F5344CB8AC3E}">
        <p14:creationId xmlns:p14="http://schemas.microsoft.com/office/powerpoint/2010/main" val="2824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31/50 </a:t>
            </a:r>
          </a:p>
          <a:p>
            <a:r>
              <a:rPr lang="en-GB" dirty="0"/>
              <a:t>Mystic Mics</a:t>
            </a:r>
          </a:p>
        </p:txBody>
      </p:sp>
      <p:sp>
        <p:nvSpPr>
          <p:cNvPr id="43" name="TextBox 42">
            <a:extLst>
              <a:ext uri="{FF2B5EF4-FFF2-40B4-BE49-F238E27FC236}">
                <a16:creationId xmlns:a16="http://schemas.microsoft.com/office/drawing/2014/main" id="{27002571-4959-4F94-B09A-AEA0F8641719}"/>
              </a:ext>
            </a:extLst>
          </p:cNvPr>
          <p:cNvSpPr txBox="1"/>
          <p:nvPr/>
        </p:nvSpPr>
        <p:spPr>
          <a:xfrm>
            <a:off x="2661330" y="5600938"/>
            <a:ext cx="7996510" cy="861774"/>
          </a:xfrm>
          <a:prstGeom prst="rect">
            <a:avLst/>
          </a:prstGeom>
          <a:noFill/>
        </p:spPr>
        <p:txBody>
          <a:bodyPr wrap="square">
            <a:spAutoFit/>
          </a:bodyPr>
          <a:lstStyle/>
          <a:p>
            <a:pPr algn="ctr"/>
            <a:r>
              <a:rPr lang="en-GB" sz="5000" dirty="0"/>
              <a:t>The baby is as sweet as honey</a:t>
            </a:r>
          </a:p>
        </p:txBody>
      </p:sp>
      <p:sp>
        <p:nvSpPr>
          <p:cNvPr id="2" name="TextBox 1">
            <a:extLst>
              <a:ext uri="{FF2B5EF4-FFF2-40B4-BE49-F238E27FC236}">
                <a16:creationId xmlns:a16="http://schemas.microsoft.com/office/drawing/2014/main" id="{3905869C-4583-4D87-A91B-C9F094410D5E}"/>
              </a:ext>
            </a:extLst>
          </p:cNvPr>
          <p:cNvSpPr txBox="1"/>
          <p:nvPr/>
        </p:nvSpPr>
        <p:spPr>
          <a:xfrm>
            <a:off x="269240" y="2690336"/>
            <a:ext cx="3276600" cy="1477328"/>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3000" dirty="0"/>
              <a:t>Click on the word that shows us that this is a simile.</a:t>
            </a:r>
          </a:p>
        </p:txBody>
      </p:sp>
      <p:pic>
        <p:nvPicPr>
          <p:cNvPr id="11" name="Picture 10" descr="Cute and happy little black baby cartoon vector illustration 2506166 Vector  Art at Vecteezy">
            <a:extLst>
              <a:ext uri="{FF2B5EF4-FFF2-40B4-BE49-F238E27FC236}">
                <a16:creationId xmlns:a16="http://schemas.microsoft.com/office/drawing/2014/main" id="{91B0C912-F056-4C88-9E9A-FAB50C2861D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65270" y="1228090"/>
            <a:ext cx="4061460" cy="4401820"/>
          </a:xfrm>
          <a:prstGeom prst="rect">
            <a:avLst/>
          </a:prstGeom>
          <a:noFill/>
          <a:ln>
            <a:noFill/>
          </a:ln>
        </p:spPr>
      </p:pic>
    </p:spTree>
    <p:extLst>
      <p:ext uri="{BB962C8B-B14F-4D97-AF65-F5344CB8AC3E}">
        <p14:creationId xmlns:p14="http://schemas.microsoft.com/office/powerpoint/2010/main" val="38457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2" grpId="0" animBg="1"/>
    </p:bldLst>
  </p:timing>
  <p:extLst>
    <p:ext uri="{6950BFC3-D8DA-4A85-94F7-54DA5524770B}">
      <p188:commentRel xmlns:p188="http://schemas.microsoft.com/office/powerpoint/2018/8/main" r:id="rId2"/>
    </p:ext>
  </p:extLs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31/50 </a:t>
            </a:r>
          </a:p>
          <a:p>
            <a:r>
              <a:rPr lang="en-GB" dirty="0"/>
              <a:t>Mystic Mics</a:t>
            </a:r>
          </a:p>
        </p:txBody>
      </p:sp>
      <p:sp>
        <p:nvSpPr>
          <p:cNvPr id="43" name="TextBox 42">
            <a:extLst>
              <a:ext uri="{FF2B5EF4-FFF2-40B4-BE49-F238E27FC236}">
                <a16:creationId xmlns:a16="http://schemas.microsoft.com/office/drawing/2014/main" id="{27002571-4959-4F94-B09A-AEA0F8641719}"/>
              </a:ext>
            </a:extLst>
          </p:cNvPr>
          <p:cNvSpPr txBox="1"/>
          <p:nvPr/>
        </p:nvSpPr>
        <p:spPr>
          <a:xfrm>
            <a:off x="1727200" y="5600938"/>
            <a:ext cx="8240044" cy="861774"/>
          </a:xfrm>
          <a:prstGeom prst="rect">
            <a:avLst/>
          </a:prstGeom>
          <a:noFill/>
        </p:spPr>
        <p:txBody>
          <a:bodyPr wrap="square">
            <a:spAutoFit/>
          </a:bodyPr>
          <a:lstStyle/>
          <a:p>
            <a:pPr algn="ctr"/>
            <a:r>
              <a:rPr lang="en-GB" sz="5000" dirty="0"/>
              <a:t>The baby is </a:t>
            </a:r>
            <a:r>
              <a:rPr lang="en-GB" sz="5000" dirty="0">
                <a:solidFill>
                  <a:srgbClr val="00B050"/>
                </a:solidFill>
              </a:rPr>
              <a:t>as</a:t>
            </a:r>
            <a:r>
              <a:rPr lang="en-GB" sz="5000" dirty="0"/>
              <a:t> sweet </a:t>
            </a:r>
            <a:r>
              <a:rPr lang="en-GB" sz="5000" dirty="0">
                <a:solidFill>
                  <a:srgbClr val="00B050"/>
                </a:solidFill>
              </a:rPr>
              <a:t>as</a:t>
            </a:r>
            <a:r>
              <a:rPr lang="en-GB" sz="5000" dirty="0"/>
              <a:t> honey</a:t>
            </a:r>
          </a:p>
        </p:txBody>
      </p:sp>
      <p:sp>
        <p:nvSpPr>
          <p:cNvPr id="2" name="TextBox 1">
            <a:extLst>
              <a:ext uri="{FF2B5EF4-FFF2-40B4-BE49-F238E27FC236}">
                <a16:creationId xmlns:a16="http://schemas.microsoft.com/office/drawing/2014/main" id="{3905869C-4583-4D87-A91B-C9F094410D5E}"/>
              </a:ext>
            </a:extLst>
          </p:cNvPr>
          <p:cNvSpPr txBox="1"/>
          <p:nvPr/>
        </p:nvSpPr>
        <p:spPr>
          <a:xfrm>
            <a:off x="8255000" y="2212816"/>
            <a:ext cx="3276600" cy="1200329"/>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r>
              <a:rPr lang="en-GB" dirty="0"/>
              <a:t>Well done! The answer is ‘as’ because the baby is being compared to something that tastes sweet which is honey. </a:t>
            </a:r>
          </a:p>
        </p:txBody>
      </p:sp>
      <p:pic>
        <p:nvPicPr>
          <p:cNvPr id="11" name="Content Placeholder 4" descr="A person in a garment&#10;&#10;Description automatically generated with low confidence">
            <a:extLst>
              <a:ext uri="{FF2B5EF4-FFF2-40B4-BE49-F238E27FC236}">
                <a16:creationId xmlns:a16="http://schemas.microsoft.com/office/drawing/2014/main" id="{12B5116D-259F-4427-9C20-5EB7E294D12B}"/>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0165700" y="3820160"/>
            <a:ext cx="1921765" cy="2562353"/>
          </a:xfrm>
        </p:spPr>
      </p:pic>
      <p:sp>
        <p:nvSpPr>
          <p:cNvPr id="3" name="Arrow: Down 2">
            <a:extLst>
              <a:ext uri="{FF2B5EF4-FFF2-40B4-BE49-F238E27FC236}">
                <a16:creationId xmlns:a16="http://schemas.microsoft.com/office/drawing/2014/main" id="{D9B8A91F-A295-4867-993C-4BD4E1DB3629}"/>
              </a:ext>
            </a:extLst>
          </p:cNvPr>
          <p:cNvSpPr/>
          <p:nvPr/>
        </p:nvSpPr>
        <p:spPr>
          <a:xfrm rot="2604046">
            <a:off x="8502975" y="3414144"/>
            <a:ext cx="660400" cy="2387469"/>
          </a:xfrm>
          <a:prstGeom prst="downArrow">
            <a:avLst/>
          </a:prstGeom>
          <a:solidFill>
            <a:srgbClr val="00B050"/>
          </a:solidFill>
          <a:ln>
            <a:solidFill>
              <a:schemeClr val="tx1"/>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Cute and happy little black baby cartoon vector illustration 2506166 Vector  Art at Vecteezy">
            <a:extLst>
              <a:ext uri="{FF2B5EF4-FFF2-40B4-BE49-F238E27FC236}">
                <a16:creationId xmlns:a16="http://schemas.microsoft.com/office/drawing/2014/main" id="{B526ABBD-A27C-4350-93D4-DD6399CD6E9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9611" y="1473412"/>
            <a:ext cx="3579495" cy="3879465"/>
          </a:xfrm>
          <a:prstGeom prst="rect">
            <a:avLst/>
          </a:prstGeom>
          <a:noFill/>
          <a:ln>
            <a:noFill/>
          </a:ln>
        </p:spPr>
      </p:pic>
    </p:spTree>
    <p:extLst>
      <p:ext uri="{BB962C8B-B14F-4D97-AF65-F5344CB8AC3E}">
        <p14:creationId xmlns:p14="http://schemas.microsoft.com/office/powerpoint/2010/main" val="29529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2" grpId="0" animBg="1"/>
    </p:bldLst>
  </p:timing>
  <p:extLst>
    <p:ext uri="{6950BFC3-D8DA-4A85-94F7-54DA5524770B}">
      <p188:commentRel xmlns:p188="http://schemas.microsoft.com/office/powerpoint/2018/8/main" r:id="rId2"/>
    </p:ext>
  </p:extLs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03658" y="1470770"/>
            <a:ext cx="3683807" cy="4911743"/>
          </a:xfrm>
        </p:spPr>
      </p:pic>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452239" y="3113529"/>
            <a:ext cx="7774756" cy="630942"/>
          </a:xfrm>
          <a:prstGeom prst="rect">
            <a:avLst/>
          </a:prstGeom>
          <a:noFill/>
        </p:spPr>
        <p:txBody>
          <a:bodyPr wrap="square">
            <a:spAutoFit/>
          </a:bodyPr>
          <a:lstStyle/>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How about this one…</a:t>
            </a:r>
          </a:p>
        </p:txBody>
      </p:sp>
      <p:pic>
        <p:nvPicPr>
          <p:cNvPr id="11" name="Picture 10" descr="A picture containing text&#10;&#10;Description automatically generated">
            <a:extLst>
              <a:ext uri="{FF2B5EF4-FFF2-40B4-BE49-F238E27FC236}">
                <a16:creationId xmlns:a16="http://schemas.microsoft.com/office/drawing/2014/main" id="{E7EDB6AF-3F67-4602-B2EC-420565B8A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2" name="Rectangle 11">
            <a:extLst>
              <a:ext uri="{FF2B5EF4-FFF2-40B4-BE49-F238E27FC236}">
                <a16:creationId xmlns:a16="http://schemas.microsoft.com/office/drawing/2014/main" id="{0653A4EF-A728-4AA4-81E3-AC42114E0F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480B04B-5334-41F1-8427-E3B4C943B0E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31/50 </a:t>
            </a:r>
          </a:p>
          <a:p>
            <a:r>
              <a:rPr lang="en-GB" dirty="0"/>
              <a:t>Mystic Mics</a:t>
            </a:r>
          </a:p>
        </p:txBody>
      </p:sp>
    </p:spTree>
    <p:extLst>
      <p:ext uri="{BB962C8B-B14F-4D97-AF65-F5344CB8AC3E}">
        <p14:creationId xmlns:p14="http://schemas.microsoft.com/office/powerpoint/2010/main" val="96573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03658" y="1470770"/>
            <a:ext cx="3683807" cy="4911743"/>
          </a:xfrm>
        </p:spPr>
      </p:pic>
      <p:sp>
        <p:nvSpPr>
          <p:cNvPr id="6" name="TextBox 5">
            <a:extLst>
              <a:ext uri="{FF2B5EF4-FFF2-40B4-BE49-F238E27FC236}">
                <a16:creationId xmlns:a16="http://schemas.microsoft.com/office/drawing/2014/main" id="{8E8020A0-360B-485F-BF02-DAEA9C72CE99}"/>
              </a:ext>
            </a:extLst>
          </p:cNvPr>
          <p:cNvSpPr txBox="1"/>
          <p:nvPr/>
        </p:nvSpPr>
        <p:spPr>
          <a:xfrm>
            <a:off x="1346561" y="475487"/>
            <a:ext cx="7177413" cy="707886"/>
          </a:xfrm>
          <a:prstGeom prst="rect">
            <a:avLst/>
          </a:prstGeom>
          <a:noFill/>
        </p:spPr>
        <p:txBody>
          <a:bodyPr wrap="square" rtlCol="0">
            <a:spAutoFit/>
          </a:bodyPr>
          <a:lstStyle/>
          <a:p>
            <a:pPr algn="ctr"/>
            <a:r>
              <a:rPr lang="en-GB" sz="4000" dirty="0">
                <a:solidFill>
                  <a:srgbClr val="0000FF"/>
                </a:solidFill>
              </a:rPr>
              <a:t>Rhyme</a:t>
            </a:r>
            <a:r>
              <a:rPr lang="en-GB" sz="4000" dirty="0"/>
              <a:t> </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559897" y="1677707"/>
            <a:ext cx="7702751" cy="2246769"/>
          </a:xfrm>
          <a:prstGeom prst="rect">
            <a:avLst/>
          </a:prstGeom>
          <a:noFill/>
        </p:spPr>
        <p:txBody>
          <a:bodyPr wrap="square">
            <a:spAutoFit/>
          </a:bodyPr>
          <a:lstStyle/>
          <a:p>
            <a:r>
              <a:rPr lang="en-GB" sz="3500" dirty="0">
                <a:effectLst/>
                <a:latin typeface="Calibri" panose="020F0502020204030204" pitchFamily="34" charset="0"/>
                <a:ea typeface="Calibri" panose="020F0502020204030204" pitchFamily="34" charset="0"/>
                <a:cs typeface="Times New Roman" panose="02020603050405020304" pitchFamily="18" charset="0"/>
              </a:rPr>
              <a:t>A rhyme is where two words (especially the ending of the word) sounds similar to each other.</a:t>
            </a:r>
          </a:p>
          <a:p>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D5694C48-6C4A-4558-BEB2-841ECD50D6F2}"/>
              </a:ext>
            </a:extLst>
          </p:cNvPr>
          <p:cNvSpPr txBox="1"/>
          <p:nvPr/>
        </p:nvSpPr>
        <p:spPr>
          <a:xfrm>
            <a:off x="489391" y="3725029"/>
            <a:ext cx="7843761" cy="1708160"/>
          </a:xfrm>
          <a:prstGeom prst="rect">
            <a:avLst/>
          </a:prstGeom>
          <a:noFill/>
        </p:spPr>
        <p:txBody>
          <a:bodyPr wrap="square">
            <a:spAutoFit/>
          </a:bodyPr>
          <a:lstStyle/>
          <a:p>
            <a:r>
              <a:rPr lang="en-GB" sz="3500" b="1" dirty="0">
                <a:latin typeface="Calibri" panose="020F0502020204030204" pitchFamily="34" charset="0"/>
                <a:ea typeface="Calibri" panose="020F0502020204030204" pitchFamily="34" charset="0"/>
                <a:cs typeface="Times New Roman" panose="02020603050405020304" pitchFamily="18" charset="0"/>
              </a:rPr>
              <a:t>For e</a:t>
            </a:r>
            <a:r>
              <a:rPr lang="en-GB" sz="3500" b="1" dirty="0">
                <a:effectLst/>
                <a:latin typeface="Calibri" panose="020F0502020204030204" pitchFamily="34" charset="0"/>
                <a:ea typeface="Calibri" panose="020F0502020204030204" pitchFamily="34" charset="0"/>
                <a:cs typeface="Times New Roman" panose="02020603050405020304" pitchFamily="18" charset="0"/>
              </a:rPr>
              <a:t>xample</a:t>
            </a:r>
            <a:r>
              <a:rPr lang="en-GB" sz="3500" dirty="0">
                <a:effectLst/>
                <a:latin typeface="Calibri" panose="020F0502020204030204" pitchFamily="34" charset="0"/>
                <a:ea typeface="Calibri" panose="020F0502020204030204" pitchFamily="34" charset="0"/>
                <a:cs typeface="Times New Roman" panose="02020603050405020304" pitchFamily="18" charset="0"/>
              </a:rPr>
              <a:t>: C</a:t>
            </a:r>
            <a:r>
              <a:rPr lang="en-GB" sz="3500" u="sng" dirty="0">
                <a:effectLst/>
                <a:latin typeface="Calibri" panose="020F0502020204030204" pitchFamily="34" charset="0"/>
                <a:ea typeface="Calibri" panose="020F0502020204030204" pitchFamily="34" charset="0"/>
                <a:cs typeface="Times New Roman" panose="02020603050405020304" pitchFamily="18" charset="0"/>
              </a:rPr>
              <a:t>ar</a:t>
            </a:r>
            <a:r>
              <a:rPr lang="en-GB" sz="3500" dirty="0">
                <a:effectLst/>
                <a:latin typeface="Calibri" panose="020F0502020204030204" pitchFamily="34" charset="0"/>
                <a:ea typeface="Calibri" panose="020F0502020204030204" pitchFamily="34" charset="0"/>
                <a:cs typeface="Times New Roman" panose="02020603050405020304" pitchFamily="18" charset="0"/>
              </a:rPr>
              <a:t> and f</a:t>
            </a:r>
            <a:r>
              <a:rPr lang="en-GB" sz="3500" u="sng" dirty="0">
                <a:effectLst/>
                <a:latin typeface="Calibri" panose="020F0502020204030204" pitchFamily="34" charset="0"/>
                <a:ea typeface="Calibri" panose="020F0502020204030204" pitchFamily="34" charset="0"/>
                <a:cs typeface="Times New Roman" panose="02020603050405020304" pitchFamily="18" charset="0"/>
              </a:rPr>
              <a:t>ar</a:t>
            </a:r>
            <a:r>
              <a:rPr lang="en-GB" sz="3500" dirty="0">
                <a:effectLst/>
                <a:latin typeface="Calibri" panose="020F0502020204030204" pitchFamily="34" charset="0"/>
                <a:ea typeface="Calibri" panose="020F0502020204030204" pitchFamily="34" charset="0"/>
                <a:cs typeface="Times New Roman" panose="02020603050405020304" pitchFamily="18" charset="0"/>
              </a:rPr>
              <a:t> rhyme with each other because the endings of both make the same ‘</a:t>
            </a:r>
            <a:r>
              <a:rPr lang="en-GB" sz="3500" dirty="0" err="1">
                <a:effectLst/>
                <a:latin typeface="Calibri" panose="020F0502020204030204" pitchFamily="34" charset="0"/>
                <a:ea typeface="Calibri" panose="020F0502020204030204" pitchFamily="34" charset="0"/>
                <a:cs typeface="Times New Roman" panose="02020603050405020304" pitchFamily="18" charset="0"/>
              </a:rPr>
              <a:t>ar</a:t>
            </a:r>
            <a:r>
              <a:rPr lang="en-GB" sz="3500" dirty="0">
                <a:latin typeface="Calibri" panose="020F0502020204030204" pitchFamily="34" charset="0"/>
                <a:ea typeface="Calibri" panose="020F0502020204030204" pitchFamily="34" charset="0"/>
                <a:cs typeface="Times New Roman" panose="02020603050405020304" pitchFamily="18" charset="0"/>
              </a:rPr>
              <a:t>’ sound. </a:t>
            </a: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569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3"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31/50 </a:t>
            </a:r>
          </a:p>
          <a:p>
            <a:r>
              <a:rPr lang="en-GB" dirty="0"/>
              <a:t>Mystic Mics</a:t>
            </a:r>
          </a:p>
        </p:txBody>
      </p:sp>
      <p:sp>
        <p:nvSpPr>
          <p:cNvPr id="43" name="TextBox 42">
            <a:extLst>
              <a:ext uri="{FF2B5EF4-FFF2-40B4-BE49-F238E27FC236}">
                <a16:creationId xmlns:a16="http://schemas.microsoft.com/office/drawing/2014/main" id="{27002571-4959-4F94-B09A-AEA0F8641719}"/>
              </a:ext>
            </a:extLst>
          </p:cNvPr>
          <p:cNvSpPr txBox="1"/>
          <p:nvPr/>
        </p:nvSpPr>
        <p:spPr>
          <a:xfrm>
            <a:off x="2661330" y="5600938"/>
            <a:ext cx="7996510" cy="861774"/>
          </a:xfrm>
          <a:prstGeom prst="rect">
            <a:avLst/>
          </a:prstGeom>
          <a:noFill/>
        </p:spPr>
        <p:txBody>
          <a:bodyPr wrap="square">
            <a:spAutoFit/>
          </a:bodyPr>
          <a:lstStyle/>
          <a:p>
            <a:pPr algn="ctr"/>
            <a:r>
              <a:rPr lang="en-GB" sz="5000" dirty="0"/>
              <a:t>Naomi is as fast as lightning</a:t>
            </a:r>
          </a:p>
        </p:txBody>
      </p:sp>
      <p:sp>
        <p:nvSpPr>
          <p:cNvPr id="2" name="TextBox 1">
            <a:extLst>
              <a:ext uri="{FF2B5EF4-FFF2-40B4-BE49-F238E27FC236}">
                <a16:creationId xmlns:a16="http://schemas.microsoft.com/office/drawing/2014/main" id="{3905869C-4583-4D87-A91B-C9F094410D5E}"/>
              </a:ext>
            </a:extLst>
          </p:cNvPr>
          <p:cNvSpPr txBox="1"/>
          <p:nvPr/>
        </p:nvSpPr>
        <p:spPr>
          <a:xfrm>
            <a:off x="269240" y="2690336"/>
            <a:ext cx="3276600" cy="1477328"/>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3000" dirty="0"/>
              <a:t>Click on the word that shows us that this is a simile.</a:t>
            </a:r>
          </a:p>
        </p:txBody>
      </p:sp>
      <p:pic>
        <p:nvPicPr>
          <p:cNvPr id="10" name="Picture 9" descr="Sprinter Cartoon Graphics, Designs &amp; Templates">
            <a:extLst>
              <a:ext uri="{FF2B5EF4-FFF2-40B4-BE49-F238E27FC236}">
                <a16:creationId xmlns:a16="http://schemas.microsoft.com/office/drawing/2014/main" id="{D2B71C27-6923-4174-9213-D9CC1E3B326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flipH="1">
            <a:off x="4235450" y="1316990"/>
            <a:ext cx="3721100" cy="4224020"/>
          </a:xfrm>
          <a:prstGeom prst="rect">
            <a:avLst/>
          </a:prstGeom>
          <a:noFill/>
          <a:ln>
            <a:noFill/>
          </a:ln>
        </p:spPr>
      </p:pic>
    </p:spTree>
    <p:extLst>
      <p:ext uri="{BB962C8B-B14F-4D97-AF65-F5344CB8AC3E}">
        <p14:creationId xmlns:p14="http://schemas.microsoft.com/office/powerpoint/2010/main" val="113501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2" grpId="0" animBg="1"/>
    </p:bldLst>
  </p:timing>
  <p:extLst>
    <p:ext uri="{6950BFC3-D8DA-4A85-94F7-54DA5524770B}">
      <p188:commentRel xmlns:p188="http://schemas.microsoft.com/office/powerpoint/2018/8/main" r:id="rId2"/>
    </p:ext>
  </p:extLs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31/50 </a:t>
            </a:r>
          </a:p>
          <a:p>
            <a:r>
              <a:rPr lang="en-GB" dirty="0"/>
              <a:t>Mystic Mics</a:t>
            </a:r>
          </a:p>
        </p:txBody>
      </p:sp>
      <p:sp>
        <p:nvSpPr>
          <p:cNvPr id="43" name="TextBox 42">
            <a:extLst>
              <a:ext uri="{FF2B5EF4-FFF2-40B4-BE49-F238E27FC236}">
                <a16:creationId xmlns:a16="http://schemas.microsoft.com/office/drawing/2014/main" id="{27002571-4959-4F94-B09A-AEA0F8641719}"/>
              </a:ext>
            </a:extLst>
          </p:cNvPr>
          <p:cNvSpPr txBox="1"/>
          <p:nvPr/>
        </p:nvSpPr>
        <p:spPr>
          <a:xfrm>
            <a:off x="1727200" y="5600938"/>
            <a:ext cx="8240044" cy="861774"/>
          </a:xfrm>
          <a:prstGeom prst="rect">
            <a:avLst/>
          </a:prstGeom>
          <a:noFill/>
        </p:spPr>
        <p:txBody>
          <a:bodyPr wrap="square">
            <a:spAutoFit/>
          </a:bodyPr>
          <a:lstStyle/>
          <a:p>
            <a:pPr algn="ctr"/>
            <a:r>
              <a:rPr lang="en-GB" sz="5000" dirty="0"/>
              <a:t>Naomi is </a:t>
            </a:r>
            <a:r>
              <a:rPr lang="en-GB" sz="5000" dirty="0">
                <a:solidFill>
                  <a:srgbClr val="00B050"/>
                </a:solidFill>
              </a:rPr>
              <a:t>as</a:t>
            </a:r>
            <a:r>
              <a:rPr lang="en-GB" sz="5000" dirty="0"/>
              <a:t> fast </a:t>
            </a:r>
            <a:r>
              <a:rPr lang="en-GB" sz="5000" dirty="0">
                <a:solidFill>
                  <a:srgbClr val="00B050"/>
                </a:solidFill>
              </a:rPr>
              <a:t>as</a:t>
            </a:r>
            <a:r>
              <a:rPr lang="en-GB" sz="5000" dirty="0"/>
              <a:t> lightning </a:t>
            </a:r>
          </a:p>
        </p:txBody>
      </p:sp>
      <p:sp>
        <p:nvSpPr>
          <p:cNvPr id="2" name="TextBox 1">
            <a:extLst>
              <a:ext uri="{FF2B5EF4-FFF2-40B4-BE49-F238E27FC236}">
                <a16:creationId xmlns:a16="http://schemas.microsoft.com/office/drawing/2014/main" id="{3905869C-4583-4D87-A91B-C9F094410D5E}"/>
              </a:ext>
            </a:extLst>
          </p:cNvPr>
          <p:cNvSpPr txBox="1"/>
          <p:nvPr/>
        </p:nvSpPr>
        <p:spPr>
          <a:xfrm>
            <a:off x="8255000" y="2212816"/>
            <a:ext cx="3276600" cy="1200329"/>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r>
              <a:rPr lang="en-GB" dirty="0"/>
              <a:t>Well done! The answer is ‘as’ because Naomi is being compared to lightning, which she clearly isn’t faster than.  </a:t>
            </a:r>
          </a:p>
        </p:txBody>
      </p:sp>
      <p:pic>
        <p:nvPicPr>
          <p:cNvPr id="11" name="Content Placeholder 4" descr="A person in a garment&#10;&#10;Description automatically generated with low confidence">
            <a:extLst>
              <a:ext uri="{FF2B5EF4-FFF2-40B4-BE49-F238E27FC236}">
                <a16:creationId xmlns:a16="http://schemas.microsoft.com/office/drawing/2014/main" id="{12B5116D-259F-4427-9C20-5EB7E294D12B}"/>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0165700" y="3820160"/>
            <a:ext cx="1921765" cy="2562353"/>
          </a:xfrm>
        </p:spPr>
      </p:pic>
      <p:sp>
        <p:nvSpPr>
          <p:cNvPr id="3" name="Arrow: Down 2">
            <a:extLst>
              <a:ext uri="{FF2B5EF4-FFF2-40B4-BE49-F238E27FC236}">
                <a16:creationId xmlns:a16="http://schemas.microsoft.com/office/drawing/2014/main" id="{D9B8A91F-A295-4867-993C-4BD4E1DB3629}"/>
              </a:ext>
            </a:extLst>
          </p:cNvPr>
          <p:cNvSpPr/>
          <p:nvPr/>
        </p:nvSpPr>
        <p:spPr>
          <a:xfrm rot="2604046">
            <a:off x="8502975" y="3414144"/>
            <a:ext cx="660400" cy="2387469"/>
          </a:xfrm>
          <a:prstGeom prst="downArrow">
            <a:avLst/>
          </a:prstGeom>
          <a:solidFill>
            <a:srgbClr val="00B050"/>
          </a:solidFill>
          <a:ln>
            <a:solidFill>
              <a:schemeClr val="tx1"/>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Sprinter Cartoon Graphics, Designs &amp; Templates">
            <a:extLst>
              <a:ext uri="{FF2B5EF4-FFF2-40B4-BE49-F238E27FC236}">
                <a16:creationId xmlns:a16="http://schemas.microsoft.com/office/drawing/2014/main" id="{D337C8CF-5BEB-46DB-A4BA-40BEFC44175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3915751" y="1325880"/>
            <a:ext cx="3721100" cy="4224020"/>
          </a:xfrm>
          <a:prstGeom prst="rect">
            <a:avLst/>
          </a:prstGeom>
          <a:noFill/>
          <a:ln>
            <a:noFill/>
          </a:ln>
        </p:spPr>
      </p:pic>
    </p:spTree>
    <p:extLst>
      <p:ext uri="{BB962C8B-B14F-4D97-AF65-F5344CB8AC3E}">
        <p14:creationId xmlns:p14="http://schemas.microsoft.com/office/powerpoint/2010/main" val="320752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2" grpId="0" animBg="1"/>
    </p:bldLst>
  </p:timing>
  <p:extLst>
    <p:ext uri="{6950BFC3-D8DA-4A85-94F7-54DA5524770B}">
      <p188:commentRel xmlns:p188="http://schemas.microsoft.com/office/powerpoint/2018/8/main" r:id="rId2"/>
    </p:ext>
  </p:extLs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650896" y="255007"/>
            <a:ext cx="7177413" cy="1854995"/>
          </a:xfrm>
          <a:prstGeom prst="rect">
            <a:avLst/>
          </a:prstGeom>
          <a:noFill/>
        </p:spPr>
        <p:txBody>
          <a:bodyPr wrap="square" rtlCol="0">
            <a:spAutoFit/>
          </a:bodyPr>
          <a:lstStyle/>
          <a:p>
            <a:pPr algn="ctr">
              <a:lnSpc>
                <a:spcPct val="107000"/>
              </a:lnSpc>
              <a:spcAft>
                <a:spcPts val="800"/>
              </a:spcAft>
            </a:pPr>
            <a:r>
              <a:rPr lang="en-GB" sz="3200" dirty="0"/>
              <a:t>Well done!</a:t>
            </a:r>
          </a:p>
          <a:p>
            <a:pPr algn="ctr">
              <a:lnSpc>
                <a:spcPct val="107000"/>
              </a:lnSpc>
              <a:spcAft>
                <a:spcPts val="800"/>
              </a:spcAft>
            </a:pPr>
            <a:r>
              <a:rPr lang="en-GB" sz="3200" dirty="0"/>
              <a:t>You learnt what a simile is</a:t>
            </a:r>
          </a:p>
          <a:p>
            <a:pPr algn="ctr">
              <a:lnSpc>
                <a:spcPct val="107000"/>
              </a:lnSpc>
              <a:spcAft>
                <a:spcPts val="800"/>
              </a:spcAft>
            </a:pPr>
            <a:r>
              <a:rPr lang="en-GB" sz="3200" dirty="0">
                <a:latin typeface="Calibri" panose="020F0502020204030204" pitchFamily="34" charset="0"/>
                <a:ea typeface="Calibri" panose="020F0502020204030204" pitchFamily="34" charset="0"/>
                <a:cs typeface="Times New Roman" panose="02020603050405020304" pitchFamily="18" charset="0"/>
              </a:rPr>
              <a:t>You have just obtained a Mystic Mic!</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189D3D96-BDEF-408B-BC70-78B09B4B7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192" y="2031300"/>
            <a:ext cx="3514495" cy="4685993"/>
          </a:xfrm>
          <a:prstGeom prst="rect">
            <a:avLst/>
          </a:prstGeom>
        </p:spPr>
      </p:pic>
    </p:spTree>
    <p:extLst>
      <p:ext uri="{BB962C8B-B14F-4D97-AF65-F5344CB8AC3E}">
        <p14:creationId xmlns:p14="http://schemas.microsoft.com/office/powerpoint/2010/main" val="249524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anim calcmode="lin" valueType="num">
                                      <p:cBhvr>
                                        <p:cTn id="15" dur="2000" fill="hold"/>
                                        <p:tgtEl>
                                          <p:spTgt spid="8"/>
                                        </p:tgtEl>
                                        <p:attrNameLst>
                                          <p:attrName>ppt_w</p:attrName>
                                        </p:attrNameLst>
                                      </p:cBhvr>
                                      <p:tavLst>
                                        <p:tav tm="0" fmla="#ppt_w*sin(2.5*pi*$)">
                                          <p:val>
                                            <p:fltVal val="0"/>
                                          </p:val>
                                        </p:tav>
                                        <p:tav tm="100000">
                                          <p:val>
                                            <p:fltVal val="1"/>
                                          </p:val>
                                        </p:tav>
                                      </p:tavLst>
                                    </p:anim>
                                    <p:anim calcmode="lin" valueType="num">
                                      <p:cBhvr>
                                        <p:cTn id="16"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389406" y="3106538"/>
            <a:ext cx="1095172" cy="1169551"/>
          </a:xfrm>
          <a:prstGeom prst="rect">
            <a:avLst/>
          </a:prstGeom>
          <a:noFill/>
        </p:spPr>
        <p:txBody>
          <a:bodyPr wrap="none" rtlCol="0">
            <a:spAutoFit/>
          </a:bodyPr>
          <a:lstStyle/>
          <a:p>
            <a:r>
              <a:rPr lang="en-GB" sz="7000" dirty="0"/>
              <a:t>32</a:t>
            </a:r>
          </a:p>
        </p:txBody>
      </p:sp>
    </p:spTree>
    <p:extLst>
      <p:ext uri="{BB962C8B-B14F-4D97-AF65-F5344CB8AC3E}">
        <p14:creationId xmlns:p14="http://schemas.microsoft.com/office/powerpoint/2010/main" val="129231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CA0372E7-CB51-4D93-9409-CDB44E0B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687" y="4126879"/>
            <a:ext cx="1937291" cy="2583054"/>
          </a:xfrm>
          <a:prstGeom prst="rect">
            <a:avLst/>
          </a:prstGeom>
        </p:spPr>
      </p:pic>
      <p:pic>
        <p:nvPicPr>
          <p:cNvPr id="5" name="Picture 2" descr="Sound Vector Icon - Logowik.com">
            <a:extLst>
              <a:ext uri="{FF2B5EF4-FFF2-40B4-BE49-F238E27FC236}">
                <a16:creationId xmlns:a16="http://schemas.microsoft.com/office/drawing/2014/main" id="{2F64C0E0-B87F-4B95-BBA4-27428C27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FEB2F5-B69F-4311-990B-0972EBA7808F}"/>
              </a:ext>
            </a:extLst>
          </p:cNvPr>
          <p:cNvSpPr txBox="1"/>
          <p:nvPr/>
        </p:nvSpPr>
        <p:spPr>
          <a:xfrm>
            <a:off x="3328987" y="935799"/>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7" name="Picture 6">
            <a:extLst>
              <a:ext uri="{FF2B5EF4-FFF2-40B4-BE49-F238E27FC236}">
                <a16:creationId xmlns:a16="http://schemas.microsoft.com/office/drawing/2014/main" id="{F49AA21E-BD0C-42DE-BBD9-81220CE8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45" y="2442487"/>
            <a:ext cx="6853237" cy="1387174"/>
          </a:xfrm>
          <a:prstGeom prst="rect">
            <a:avLst/>
          </a:prstGeom>
        </p:spPr>
      </p:pic>
      <p:sp>
        <p:nvSpPr>
          <p:cNvPr id="8" name="Rectangle 7">
            <a:extLst>
              <a:ext uri="{FF2B5EF4-FFF2-40B4-BE49-F238E27FC236}">
                <a16:creationId xmlns:a16="http://schemas.microsoft.com/office/drawing/2014/main" id="{BD3FE679-CA09-4022-AB3F-7E8E5DEA80DA}"/>
              </a:ext>
            </a:extLst>
          </p:cNvPr>
          <p:cNvSpPr/>
          <p:nvPr/>
        </p:nvSpPr>
        <p:spPr>
          <a:xfrm>
            <a:off x="2720888" y="745299"/>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F238BB-EE43-4D1F-9369-FA457651D03B}"/>
              </a:ext>
            </a:extLst>
          </p:cNvPr>
          <p:cNvSpPr txBox="1"/>
          <p:nvPr/>
        </p:nvSpPr>
        <p:spPr>
          <a:xfrm>
            <a:off x="7566325" y="4795158"/>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Slide the cursor to show how you currently feel. </a:t>
            </a:r>
          </a:p>
        </p:txBody>
      </p:sp>
    </p:spTree>
    <p:extLst>
      <p:ext uri="{BB962C8B-B14F-4D97-AF65-F5344CB8AC3E}">
        <p14:creationId xmlns:p14="http://schemas.microsoft.com/office/powerpoint/2010/main" val="406451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03658" y="1470770"/>
            <a:ext cx="3683807" cy="4911743"/>
          </a:xfrm>
        </p:spPr>
      </p:pic>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452239" y="3113529"/>
            <a:ext cx="7774756" cy="1169551"/>
          </a:xfrm>
          <a:prstGeom prst="rect">
            <a:avLst/>
          </a:prstGeom>
          <a:noFill/>
        </p:spPr>
        <p:txBody>
          <a:bodyPr wrap="square">
            <a:spAutoFit/>
          </a:bodyPr>
          <a:lstStyle/>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Let’s play a game to test your simile knowledge!</a:t>
            </a:r>
          </a:p>
        </p:txBody>
      </p:sp>
      <p:pic>
        <p:nvPicPr>
          <p:cNvPr id="11" name="Picture 10" descr="A picture containing text&#10;&#10;Description automatically generated">
            <a:extLst>
              <a:ext uri="{FF2B5EF4-FFF2-40B4-BE49-F238E27FC236}">
                <a16:creationId xmlns:a16="http://schemas.microsoft.com/office/drawing/2014/main" id="{E7EDB6AF-3F67-4602-B2EC-420565B8A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2" name="Rectangle 11">
            <a:extLst>
              <a:ext uri="{FF2B5EF4-FFF2-40B4-BE49-F238E27FC236}">
                <a16:creationId xmlns:a16="http://schemas.microsoft.com/office/drawing/2014/main" id="{0653A4EF-A728-4AA4-81E3-AC42114E0F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480B04B-5334-41F1-8427-E3B4C943B0E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32/50 </a:t>
            </a:r>
          </a:p>
          <a:p>
            <a:r>
              <a:rPr lang="en-GB" dirty="0"/>
              <a:t>Mystic Mics</a:t>
            </a:r>
          </a:p>
        </p:txBody>
      </p:sp>
    </p:spTree>
    <p:extLst>
      <p:ext uri="{BB962C8B-B14F-4D97-AF65-F5344CB8AC3E}">
        <p14:creationId xmlns:p14="http://schemas.microsoft.com/office/powerpoint/2010/main" val="21501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03658" y="1470770"/>
            <a:ext cx="3683807" cy="4911743"/>
          </a:xfrm>
        </p:spPr>
      </p:pic>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254788" y="2211593"/>
            <a:ext cx="8305681" cy="630942"/>
          </a:xfrm>
          <a:prstGeom prst="rect">
            <a:avLst/>
          </a:prstGeom>
          <a:noFill/>
        </p:spPr>
        <p:txBody>
          <a:bodyPr wrap="square">
            <a:spAutoFit/>
          </a:bodyPr>
          <a:lstStyle/>
          <a:p>
            <a:pPr algn="ctr"/>
            <a:r>
              <a:rPr lang="en-GB" sz="3500" dirty="0"/>
              <a:t>5 images are going to appear on the screen </a:t>
            </a:r>
          </a:p>
        </p:txBody>
      </p:sp>
      <p:pic>
        <p:nvPicPr>
          <p:cNvPr id="11" name="Picture 10" descr="A picture containing text&#10;&#10;Description automatically generated">
            <a:extLst>
              <a:ext uri="{FF2B5EF4-FFF2-40B4-BE49-F238E27FC236}">
                <a16:creationId xmlns:a16="http://schemas.microsoft.com/office/drawing/2014/main" id="{E7EDB6AF-3F67-4602-B2EC-420565B8A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2" name="Rectangle 11">
            <a:extLst>
              <a:ext uri="{FF2B5EF4-FFF2-40B4-BE49-F238E27FC236}">
                <a16:creationId xmlns:a16="http://schemas.microsoft.com/office/drawing/2014/main" id="{0653A4EF-A728-4AA4-81E3-AC42114E0F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480B04B-5334-41F1-8427-E3B4C943B0E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32/50 </a:t>
            </a:r>
          </a:p>
          <a:p>
            <a:r>
              <a:rPr lang="en-GB" dirty="0"/>
              <a:t>Mystic Mics</a:t>
            </a:r>
          </a:p>
        </p:txBody>
      </p:sp>
      <p:sp>
        <p:nvSpPr>
          <p:cNvPr id="13" name="TextBox 12">
            <a:extLst>
              <a:ext uri="{FF2B5EF4-FFF2-40B4-BE49-F238E27FC236}">
                <a16:creationId xmlns:a16="http://schemas.microsoft.com/office/drawing/2014/main" id="{5DCBC296-E8BF-47B4-913A-418396360576}"/>
              </a:ext>
            </a:extLst>
          </p:cNvPr>
          <p:cNvSpPr txBox="1"/>
          <p:nvPr/>
        </p:nvSpPr>
        <p:spPr>
          <a:xfrm>
            <a:off x="427567" y="3378471"/>
            <a:ext cx="8305681" cy="630942"/>
          </a:xfrm>
          <a:prstGeom prst="rect">
            <a:avLst/>
          </a:prstGeom>
          <a:noFill/>
        </p:spPr>
        <p:txBody>
          <a:bodyPr wrap="square">
            <a:spAutoFit/>
          </a:bodyPr>
          <a:lstStyle/>
          <a:p>
            <a:pPr algn="ctr"/>
            <a:r>
              <a:rPr lang="en-GB" sz="3500" dirty="0"/>
              <a:t>You will see one half of the simile </a:t>
            </a:r>
          </a:p>
        </p:txBody>
      </p:sp>
      <p:sp>
        <p:nvSpPr>
          <p:cNvPr id="15" name="TextBox 14">
            <a:extLst>
              <a:ext uri="{FF2B5EF4-FFF2-40B4-BE49-F238E27FC236}">
                <a16:creationId xmlns:a16="http://schemas.microsoft.com/office/drawing/2014/main" id="{1E307C20-CF51-4ED0-AAD2-7128AE327E1C}"/>
              </a:ext>
            </a:extLst>
          </p:cNvPr>
          <p:cNvSpPr txBox="1"/>
          <p:nvPr/>
        </p:nvSpPr>
        <p:spPr>
          <a:xfrm>
            <a:off x="82008" y="4533150"/>
            <a:ext cx="8651240" cy="1708160"/>
          </a:xfrm>
          <a:prstGeom prst="rect">
            <a:avLst/>
          </a:prstGeom>
          <a:noFill/>
        </p:spPr>
        <p:txBody>
          <a:bodyPr wrap="square">
            <a:spAutoFit/>
          </a:bodyPr>
          <a:lstStyle/>
          <a:p>
            <a:pPr algn="ctr"/>
            <a:r>
              <a:rPr lang="en-GB" sz="3500" dirty="0"/>
              <a:t>You need to drag and drop the other part of the simile to make the whole simile make sense</a:t>
            </a:r>
          </a:p>
        </p:txBody>
      </p:sp>
    </p:spTree>
    <p:extLst>
      <p:ext uri="{BB962C8B-B14F-4D97-AF65-F5344CB8AC3E}">
        <p14:creationId xmlns:p14="http://schemas.microsoft.com/office/powerpoint/2010/main" val="280369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1823838" y="3347209"/>
            <a:ext cx="8305681" cy="630942"/>
          </a:xfrm>
          <a:prstGeom prst="rect">
            <a:avLst/>
          </a:prstGeom>
          <a:noFill/>
        </p:spPr>
        <p:txBody>
          <a:bodyPr wrap="square">
            <a:spAutoFit/>
          </a:bodyPr>
          <a:lstStyle/>
          <a:p>
            <a:pPr algn="ctr"/>
            <a:r>
              <a:rPr lang="en-GB" sz="3500" dirty="0"/>
              <a:t>As shiny ______________</a:t>
            </a:r>
          </a:p>
        </p:txBody>
      </p:sp>
      <p:pic>
        <p:nvPicPr>
          <p:cNvPr id="11" name="Picture 10" descr="A picture containing text&#10;&#10;Description automatically generated">
            <a:extLst>
              <a:ext uri="{FF2B5EF4-FFF2-40B4-BE49-F238E27FC236}">
                <a16:creationId xmlns:a16="http://schemas.microsoft.com/office/drawing/2014/main" id="{E7EDB6AF-3F67-4602-B2EC-420565B8A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2" name="Rectangle 11">
            <a:extLst>
              <a:ext uri="{FF2B5EF4-FFF2-40B4-BE49-F238E27FC236}">
                <a16:creationId xmlns:a16="http://schemas.microsoft.com/office/drawing/2014/main" id="{0653A4EF-A728-4AA4-81E3-AC42114E0F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480B04B-5334-41F1-8427-E3B4C943B0E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32/50 </a:t>
            </a:r>
          </a:p>
          <a:p>
            <a:r>
              <a:rPr lang="en-GB" dirty="0"/>
              <a:t>Mystic Mics</a:t>
            </a:r>
          </a:p>
        </p:txBody>
      </p:sp>
      <p:sp>
        <p:nvSpPr>
          <p:cNvPr id="16" name="Rectangle 15">
            <a:extLst>
              <a:ext uri="{FF2B5EF4-FFF2-40B4-BE49-F238E27FC236}">
                <a16:creationId xmlns:a16="http://schemas.microsoft.com/office/drawing/2014/main" id="{27B853DE-6BE4-4646-B170-B790A6D2F6B7}"/>
              </a:ext>
            </a:extLst>
          </p:cNvPr>
          <p:cNvSpPr/>
          <p:nvPr/>
        </p:nvSpPr>
        <p:spPr>
          <a:xfrm>
            <a:off x="2370545" y="4695083"/>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953B7027-795B-4F20-ACDD-FDBD310DBF8C}"/>
              </a:ext>
            </a:extLst>
          </p:cNvPr>
          <p:cNvSpPr txBox="1"/>
          <p:nvPr/>
        </p:nvSpPr>
        <p:spPr>
          <a:xfrm>
            <a:off x="2611283" y="4768095"/>
            <a:ext cx="2595134" cy="553998"/>
          </a:xfrm>
          <a:prstGeom prst="rect">
            <a:avLst/>
          </a:prstGeom>
          <a:noFill/>
        </p:spPr>
        <p:txBody>
          <a:bodyPr wrap="none" rtlCol="0">
            <a:spAutoFit/>
          </a:bodyPr>
          <a:lstStyle/>
          <a:p>
            <a:r>
              <a:rPr lang="en-GB" sz="3000" dirty="0"/>
              <a:t>like a computer</a:t>
            </a:r>
          </a:p>
        </p:txBody>
      </p:sp>
      <p:sp>
        <p:nvSpPr>
          <p:cNvPr id="22" name="Rectangle 21">
            <a:extLst>
              <a:ext uri="{FF2B5EF4-FFF2-40B4-BE49-F238E27FC236}">
                <a16:creationId xmlns:a16="http://schemas.microsoft.com/office/drawing/2014/main" id="{6D8C3F09-13CB-4534-80B5-B6E73FAD5684}"/>
              </a:ext>
            </a:extLst>
          </p:cNvPr>
          <p:cNvSpPr/>
          <p:nvPr/>
        </p:nvSpPr>
        <p:spPr>
          <a:xfrm>
            <a:off x="6979170" y="4687529"/>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AE91622F-B5EC-4DE9-A206-F8A41BA7A72C}"/>
              </a:ext>
            </a:extLst>
          </p:cNvPr>
          <p:cNvSpPr txBox="1"/>
          <p:nvPr/>
        </p:nvSpPr>
        <p:spPr>
          <a:xfrm>
            <a:off x="7859988" y="4733116"/>
            <a:ext cx="1466107" cy="553998"/>
          </a:xfrm>
          <a:prstGeom prst="rect">
            <a:avLst/>
          </a:prstGeom>
          <a:noFill/>
        </p:spPr>
        <p:txBody>
          <a:bodyPr wrap="none" rtlCol="0">
            <a:spAutoFit/>
          </a:bodyPr>
          <a:lstStyle/>
          <a:p>
            <a:r>
              <a:rPr lang="en-GB" sz="3000" dirty="0"/>
              <a:t>as a star</a:t>
            </a:r>
          </a:p>
        </p:txBody>
      </p:sp>
      <p:sp>
        <p:nvSpPr>
          <p:cNvPr id="24" name="Rectangle 23">
            <a:extLst>
              <a:ext uri="{FF2B5EF4-FFF2-40B4-BE49-F238E27FC236}">
                <a16:creationId xmlns:a16="http://schemas.microsoft.com/office/drawing/2014/main" id="{D77858F4-5B66-4652-9BE3-16CC5FDED717}"/>
              </a:ext>
            </a:extLst>
          </p:cNvPr>
          <p:cNvSpPr/>
          <p:nvPr/>
        </p:nvSpPr>
        <p:spPr>
          <a:xfrm>
            <a:off x="2370545" y="5774068"/>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FA2D7C6A-A0DF-43E4-A5BF-EED36235F83E}"/>
              </a:ext>
            </a:extLst>
          </p:cNvPr>
          <p:cNvSpPr txBox="1"/>
          <p:nvPr/>
        </p:nvSpPr>
        <p:spPr>
          <a:xfrm>
            <a:off x="2912872" y="5847080"/>
            <a:ext cx="2065694" cy="553998"/>
          </a:xfrm>
          <a:prstGeom prst="rect">
            <a:avLst/>
          </a:prstGeom>
          <a:noFill/>
        </p:spPr>
        <p:txBody>
          <a:bodyPr wrap="none" rtlCol="0">
            <a:spAutoFit/>
          </a:bodyPr>
          <a:lstStyle/>
          <a:p>
            <a:r>
              <a:rPr lang="en-GB" sz="3000" dirty="0"/>
              <a:t>as a teacher</a:t>
            </a:r>
          </a:p>
        </p:txBody>
      </p:sp>
      <p:sp>
        <p:nvSpPr>
          <p:cNvPr id="28" name="Rectangle 27">
            <a:extLst>
              <a:ext uri="{FF2B5EF4-FFF2-40B4-BE49-F238E27FC236}">
                <a16:creationId xmlns:a16="http://schemas.microsoft.com/office/drawing/2014/main" id="{C21BA327-B67D-4BCC-926F-C719FD2BE1A6}"/>
              </a:ext>
            </a:extLst>
          </p:cNvPr>
          <p:cNvSpPr/>
          <p:nvPr/>
        </p:nvSpPr>
        <p:spPr>
          <a:xfrm>
            <a:off x="6979170" y="5826640"/>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00D5C38D-228E-45BB-98F8-18CAB8ADA87B}"/>
              </a:ext>
            </a:extLst>
          </p:cNvPr>
          <p:cNvSpPr txBox="1"/>
          <p:nvPr/>
        </p:nvSpPr>
        <p:spPr>
          <a:xfrm>
            <a:off x="7436830" y="5899652"/>
            <a:ext cx="2400722" cy="553998"/>
          </a:xfrm>
          <a:prstGeom prst="rect">
            <a:avLst/>
          </a:prstGeom>
          <a:noFill/>
        </p:spPr>
        <p:txBody>
          <a:bodyPr wrap="none" rtlCol="0">
            <a:spAutoFit/>
          </a:bodyPr>
          <a:lstStyle/>
          <a:p>
            <a:r>
              <a:rPr lang="en-GB" sz="3000" dirty="0"/>
              <a:t>as a computer</a:t>
            </a:r>
          </a:p>
        </p:txBody>
      </p:sp>
      <p:pic>
        <p:nvPicPr>
          <p:cNvPr id="30" name="Picture 29" descr="Cartoon Star. Download a Free Preview or High Quality Adobe Illustrator Ai,  EPS, PDF and High Resolution … | Rainbow cartoon, Printable vintage art,  Cartoon animals">
            <a:extLst>
              <a:ext uri="{FF2B5EF4-FFF2-40B4-BE49-F238E27FC236}">
                <a16:creationId xmlns:a16="http://schemas.microsoft.com/office/drawing/2014/main" id="{3B3A4EC9-6FC7-4A6A-9B77-8271F2D7344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8818"/>
          <a:stretch/>
        </p:blipFill>
        <p:spPr bwMode="auto">
          <a:xfrm>
            <a:off x="4491700" y="178938"/>
            <a:ext cx="2945130" cy="2900680"/>
          </a:xfrm>
          <a:prstGeom prst="rect">
            <a:avLst/>
          </a:prstGeom>
          <a:noFill/>
          <a:ln>
            <a:noFill/>
          </a:ln>
          <a:extLst>
            <a:ext uri="{53640926-AAD7-44D8-BBD7-CCE9431645EC}">
              <a14:shadowObscured xmlns:a14="http://schemas.microsoft.com/office/drawing/2010/main"/>
            </a:ext>
          </a:extLst>
        </p:spPr>
      </p:pic>
      <p:sp>
        <p:nvSpPr>
          <p:cNvPr id="17" name="TextBox 16">
            <a:extLst>
              <a:ext uri="{FF2B5EF4-FFF2-40B4-BE49-F238E27FC236}">
                <a16:creationId xmlns:a16="http://schemas.microsoft.com/office/drawing/2014/main" id="{9EBF1D85-9442-43A1-8A8C-F51C364999A3}"/>
              </a:ext>
            </a:extLst>
          </p:cNvPr>
          <p:cNvSpPr txBox="1"/>
          <p:nvPr/>
        </p:nvSpPr>
        <p:spPr>
          <a:xfrm>
            <a:off x="369800" y="1736086"/>
            <a:ext cx="3276600" cy="1477328"/>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3000" dirty="0"/>
              <a:t>Drag and drop the correct ending to the simile</a:t>
            </a:r>
          </a:p>
        </p:txBody>
      </p:sp>
    </p:spTree>
    <p:extLst>
      <p:ext uri="{BB962C8B-B14F-4D97-AF65-F5344CB8AC3E}">
        <p14:creationId xmlns:p14="http://schemas.microsoft.com/office/powerpoint/2010/main" val="280373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anim calcmode="lin" valueType="num">
                                      <p:cBhvr>
                                        <p:cTn id="38" dur="1000" fill="hold"/>
                                        <p:tgtEl>
                                          <p:spTgt spid="28"/>
                                        </p:tgtEl>
                                        <p:attrNameLst>
                                          <p:attrName>ppt_x</p:attrName>
                                        </p:attrNameLst>
                                      </p:cBhvr>
                                      <p:tavLst>
                                        <p:tav tm="0">
                                          <p:val>
                                            <p:strVal val="#ppt_x"/>
                                          </p:val>
                                        </p:tav>
                                        <p:tav tm="100000">
                                          <p:val>
                                            <p:strVal val="#ppt_x"/>
                                          </p:val>
                                        </p:tav>
                                      </p:tavLst>
                                    </p:anim>
                                    <p:anim calcmode="lin" valueType="num">
                                      <p:cBhvr>
                                        <p:cTn id="39" dur="100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22" grpId="0" animBg="1"/>
      <p:bldP spid="23" grpId="0"/>
      <p:bldP spid="24" grpId="0" animBg="1"/>
      <p:bldP spid="25" grpId="0"/>
      <p:bldP spid="28" grpId="0" animBg="1"/>
      <p:bldP spid="29" grpId="0"/>
      <p:bldP spid="17" grpId="0" animBg="1"/>
    </p:bldLst>
  </p:timing>
  <p:extLst>
    <p:ext uri="{6950BFC3-D8DA-4A85-94F7-54DA5524770B}">
      <p188:commentRel xmlns:p188="http://schemas.microsoft.com/office/powerpoint/2018/8/main" r:id="rId2"/>
    </p:ext>
  </p:extLs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1811424" y="4134609"/>
            <a:ext cx="8305681" cy="861774"/>
          </a:xfrm>
          <a:prstGeom prst="rect">
            <a:avLst/>
          </a:prstGeom>
          <a:noFill/>
        </p:spPr>
        <p:txBody>
          <a:bodyPr wrap="square">
            <a:spAutoFit/>
          </a:bodyPr>
          <a:lstStyle/>
          <a:p>
            <a:pPr algn="ctr"/>
            <a:r>
              <a:rPr lang="en-GB" sz="5000" dirty="0"/>
              <a:t>As shiny as a star</a:t>
            </a:r>
          </a:p>
        </p:txBody>
      </p:sp>
      <p:pic>
        <p:nvPicPr>
          <p:cNvPr id="11" name="Picture 10" descr="A picture containing text&#10;&#10;Description automatically generated">
            <a:extLst>
              <a:ext uri="{FF2B5EF4-FFF2-40B4-BE49-F238E27FC236}">
                <a16:creationId xmlns:a16="http://schemas.microsoft.com/office/drawing/2014/main" id="{E7EDB6AF-3F67-4602-B2EC-420565B8A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2" name="Rectangle 11">
            <a:extLst>
              <a:ext uri="{FF2B5EF4-FFF2-40B4-BE49-F238E27FC236}">
                <a16:creationId xmlns:a16="http://schemas.microsoft.com/office/drawing/2014/main" id="{0653A4EF-A728-4AA4-81E3-AC42114E0F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480B04B-5334-41F1-8427-E3B4C943B0E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32/50 </a:t>
            </a:r>
          </a:p>
          <a:p>
            <a:r>
              <a:rPr lang="en-GB" dirty="0"/>
              <a:t>Mystic Mics</a:t>
            </a:r>
          </a:p>
        </p:txBody>
      </p:sp>
      <p:pic>
        <p:nvPicPr>
          <p:cNvPr id="30" name="Picture 29" descr="Cartoon Star. Download a Free Preview or High Quality Adobe Illustrator Ai,  EPS, PDF and High Resolution … | Rainbow cartoon, Printable vintage art,  Cartoon animals">
            <a:extLst>
              <a:ext uri="{FF2B5EF4-FFF2-40B4-BE49-F238E27FC236}">
                <a16:creationId xmlns:a16="http://schemas.microsoft.com/office/drawing/2014/main" id="{3B3A4EC9-6FC7-4A6A-9B77-8271F2D7344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8818"/>
          <a:stretch/>
        </p:blipFill>
        <p:spPr bwMode="auto">
          <a:xfrm>
            <a:off x="4491699" y="898605"/>
            <a:ext cx="2945130" cy="29006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8930708"/>
      </p:ext>
    </p:extLst>
  </p:cSld>
  <p:clrMapOvr>
    <a:masterClrMapping/>
  </p:clrMapOvr>
  <p:extLst>
    <p:ext uri="{6950BFC3-D8DA-4A85-94F7-54DA5524770B}">
      <p188:commentRel xmlns:p188="http://schemas.microsoft.com/office/powerpoint/2018/8/main" r:id="rId2"/>
    </p:ext>
  </p:extLs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1823838" y="3347209"/>
            <a:ext cx="8305681" cy="630942"/>
          </a:xfrm>
          <a:prstGeom prst="rect">
            <a:avLst/>
          </a:prstGeom>
          <a:noFill/>
        </p:spPr>
        <p:txBody>
          <a:bodyPr wrap="square">
            <a:spAutoFit/>
          </a:bodyPr>
          <a:lstStyle/>
          <a:p>
            <a:pPr algn="ctr"/>
            <a:r>
              <a:rPr lang="en-GB" sz="3500" dirty="0"/>
              <a:t>As soft ______________</a:t>
            </a:r>
          </a:p>
        </p:txBody>
      </p:sp>
      <p:pic>
        <p:nvPicPr>
          <p:cNvPr id="11" name="Picture 10" descr="A picture containing text&#10;&#10;Description automatically generated">
            <a:extLst>
              <a:ext uri="{FF2B5EF4-FFF2-40B4-BE49-F238E27FC236}">
                <a16:creationId xmlns:a16="http://schemas.microsoft.com/office/drawing/2014/main" id="{E7EDB6AF-3F67-4602-B2EC-420565B8A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2" name="Rectangle 11">
            <a:extLst>
              <a:ext uri="{FF2B5EF4-FFF2-40B4-BE49-F238E27FC236}">
                <a16:creationId xmlns:a16="http://schemas.microsoft.com/office/drawing/2014/main" id="{0653A4EF-A728-4AA4-81E3-AC42114E0F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480B04B-5334-41F1-8427-E3B4C943B0E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32/50 </a:t>
            </a:r>
          </a:p>
          <a:p>
            <a:r>
              <a:rPr lang="en-GB" dirty="0"/>
              <a:t>Mystic Mics</a:t>
            </a:r>
          </a:p>
        </p:txBody>
      </p:sp>
      <p:sp>
        <p:nvSpPr>
          <p:cNvPr id="16" name="Rectangle 15">
            <a:extLst>
              <a:ext uri="{FF2B5EF4-FFF2-40B4-BE49-F238E27FC236}">
                <a16:creationId xmlns:a16="http://schemas.microsoft.com/office/drawing/2014/main" id="{27B853DE-6BE4-4646-B170-B790A6D2F6B7}"/>
              </a:ext>
            </a:extLst>
          </p:cNvPr>
          <p:cNvSpPr/>
          <p:nvPr/>
        </p:nvSpPr>
        <p:spPr>
          <a:xfrm>
            <a:off x="2370545" y="4695083"/>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953B7027-795B-4F20-ACDD-FDBD310DBF8C}"/>
              </a:ext>
            </a:extLst>
          </p:cNvPr>
          <p:cNvSpPr txBox="1"/>
          <p:nvPr/>
        </p:nvSpPr>
        <p:spPr>
          <a:xfrm>
            <a:off x="2912872" y="4753590"/>
            <a:ext cx="2133918" cy="553998"/>
          </a:xfrm>
          <a:prstGeom prst="rect">
            <a:avLst/>
          </a:prstGeom>
          <a:noFill/>
        </p:spPr>
        <p:txBody>
          <a:bodyPr wrap="none" rtlCol="0">
            <a:spAutoFit/>
          </a:bodyPr>
          <a:lstStyle/>
          <a:p>
            <a:r>
              <a:rPr lang="en-GB" sz="3000" dirty="0"/>
              <a:t>as a coconut</a:t>
            </a:r>
          </a:p>
        </p:txBody>
      </p:sp>
      <p:sp>
        <p:nvSpPr>
          <p:cNvPr id="22" name="Rectangle 21">
            <a:extLst>
              <a:ext uri="{FF2B5EF4-FFF2-40B4-BE49-F238E27FC236}">
                <a16:creationId xmlns:a16="http://schemas.microsoft.com/office/drawing/2014/main" id="{6D8C3F09-13CB-4534-80B5-B6E73FAD5684}"/>
              </a:ext>
            </a:extLst>
          </p:cNvPr>
          <p:cNvSpPr/>
          <p:nvPr/>
        </p:nvSpPr>
        <p:spPr>
          <a:xfrm>
            <a:off x="6979170" y="4687529"/>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AE91622F-B5EC-4DE9-A206-F8A41BA7A72C}"/>
              </a:ext>
            </a:extLst>
          </p:cNvPr>
          <p:cNvSpPr txBox="1"/>
          <p:nvPr/>
        </p:nvSpPr>
        <p:spPr>
          <a:xfrm>
            <a:off x="7661475" y="4741557"/>
            <a:ext cx="1877694" cy="553998"/>
          </a:xfrm>
          <a:prstGeom prst="rect">
            <a:avLst/>
          </a:prstGeom>
          <a:noFill/>
        </p:spPr>
        <p:txBody>
          <a:bodyPr wrap="none" rtlCol="0">
            <a:spAutoFit/>
          </a:bodyPr>
          <a:lstStyle/>
          <a:p>
            <a:r>
              <a:rPr lang="en-GB" sz="3000" dirty="0"/>
              <a:t>like person</a:t>
            </a:r>
          </a:p>
        </p:txBody>
      </p:sp>
      <p:sp>
        <p:nvSpPr>
          <p:cNvPr id="24" name="Rectangle 23">
            <a:extLst>
              <a:ext uri="{FF2B5EF4-FFF2-40B4-BE49-F238E27FC236}">
                <a16:creationId xmlns:a16="http://schemas.microsoft.com/office/drawing/2014/main" id="{D77858F4-5B66-4652-9BE3-16CC5FDED717}"/>
              </a:ext>
            </a:extLst>
          </p:cNvPr>
          <p:cNvSpPr/>
          <p:nvPr/>
        </p:nvSpPr>
        <p:spPr>
          <a:xfrm>
            <a:off x="2370545" y="5774068"/>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FA2D7C6A-A0DF-43E4-A5BF-EED36235F83E}"/>
              </a:ext>
            </a:extLst>
          </p:cNvPr>
          <p:cNvSpPr txBox="1"/>
          <p:nvPr/>
        </p:nvSpPr>
        <p:spPr>
          <a:xfrm>
            <a:off x="2912872" y="5847080"/>
            <a:ext cx="1821461" cy="553998"/>
          </a:xfrm>
          <a:prstGeom prst="rect">
            <a:avLst/>
          </a:prstGeom>
          <a:noFill/>
        </p:spPr>
        <p:txBody>
          <a:bodyPr wrap="none" rtlCol="0">
            <a:spAutoFit/>
          </a:bodyPr>
          <a:lstStyle/>
          <a:p>
            <a:r>
              <a:rPr lang="en-GB" sz="3000" dirty="0"/>
              <a:t>as a pillow</a:t>
            </a:r>
          </a:p>
        </p:txBody>
      </p:sp>
      <p:sp>
        <p:nvSpPr>
          <p:cNvPr id="28" name="Rectangle 27">
            <a:extLst>
              <a:ext uri="{FF2B5EF4-FFF2-40B4-BE49-F238E27FC236}">
                <a16:creationId xmlns:a16="http://schemas.microsoft.com/office/drawing/2014/main" id="{C21BA327-B67D-4BCC-926F-C719FD2BE1A6}"/>
              </a:ext>
            </a:extLst>
          </p:cNvPr>
          <p:cNvSpPr/>
          <p:nvPr/>
        </p:nvSpPr>
        <p:spPr>
          <a:xfrm>
            <a:off x="6979170" y="5826640"/>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00D5C38D-228E-45BB-98F8-18CAB8ADA87B}"/>
              </a:ext>
            </a:extLst>
          </p:cNvPr>
          <p:cNvSpPr txBox="1"/>
          <p:nvPr/>
        </p:nvSpPr>
        <p:spPr>
          <a:xfrm>
            <a:off x="7727839" y="5870581"/>
            <a:ext cx="1744965" cy="553998"/>
          </a:xfrm>
          <a:prstGeom prst="rect">
            <a:avLst/>
          </a:prstGeom>
          <a:noFill/>
        </p:spPr>
        <p:txBody>
          <a:bodyPr wrap="none" rtlCol="0">
            <a:spAutoFit/>
          </a:bodyPr>
          <a:lstStyle/>
          <a:p>
            <a:r>
              <a:rPr lang="en-GB" sz="3000" dirty="0"/>
              <a:t>like pillow</a:t>
            </a:r>
          </a:p>
        </p:txBody>
      </p:sp>
      <p:sp>
        <p:nvSpPr>
          <p:cNvPr id="17" name="TextBox 16">
            <a:extLst>
              <a:ext uri="{FF2B5EF4-FFF2-40B4-BE49-F238E27FC236}">
                <a16:creationId xmlns:a16="http://schemas.microsoft.com/office/drawing/2014/main" id="{9EBF1D85-9442-43A1-8A8C-F51C364999A3}"/>
              </a:ext>
            </a:extLst>
          </p:cNvPr>
          <p:cNvSpPr txBox="1"/>
          <p:nvPr/>
        </p:nvSpPr>
        <p:spPr>
          <a:xfrm>
            <a:off x="369800" y="1736086"/>
            <a:ext cx="3276600" cy="1477328"/>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3000" dirty="0"/>
              <a:t>Drag and drop the correct ending to the simile</a:t>
            </a:r>
          </a:p>
        </p:txBody>
      </p:sp>
      <p:pic>
        <p:nvPicPr>
          <p:cNvPr id="19" name="Picture 18" descr="Pillow cartoon Images, Stock Photos &amp; Vectors | Shutterstock">
            <a:extLst>
              <a:ext uri="{FF2B5EF4-FFF2-40B4-BE49-F238E27FC236}">
                <a16:creationId xmlns:a16="http://schemas.microsoft.com/office/drawing/2014/main" id="{2FB524F9-CEC0-4B79-810F-7A1F156D6342}"/>
              </a:ext>
            </a:extLst>
          </p:cNvPr>
          <p:cNvPicPr>
            <a:picLocks noChangeAspect="1"/>
          </p:cNvPicPr>
          <p:nvPr/>
        </p:nvPicPr>
        <p:blipFill rotWithShape="1">
          <a:blip r:embed="rId5">
            <a:extLst>
              <a:ext uri="{28A0092B-C50C-407E-A947-70E740481C1C}">
                <a14:useLocalDpi xmlns:a14="http://schemas.microsoft.com/office/drawing/2010/main" val="0"/>
              </a:ext>
            </a:extLst>
          </a:blip>
          <a:srcRect b="5981"/>
          <a:stretch/>
        </p:blipFill>
        <p:spPr bwMode="auto">
          <a:xfrm>
            <a:off x="4607008" y="300586"/>
            <a:ext cx="2977984" cy="277826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1984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anim calcmode="lin" valueType="num">
                                      <p:cBhvr>
                                        <p:cTn id="38" dur="1000" fill="hold"/>
                                        <p:tgtEl>
                                          <p:spTgt spid="28"/>
                                        </p:tgtEl>
                                        <p:attrNameLst>
                                          <p:attrName>ppt_x</p:attrName>
                                        </p:attrNameLst>
                                      </p:cBhvr>
                                      <p:tavLst>
                                        <p:tav tm="0">
                                          <p:val>
                                            <p:strVal val="#ppt_x"/>
                                          </p:val>
                                        </p:tav>
                                        <p:tav tm="100000">
                                          <p:val>
                                            <p:strVal val="#ppt_x"/>
                                          </p:val>
                                        </p:tav>
                                      </p:tavLst>
                                    </p:anim>
                                    <p:anim calcmode="lin" valueType="num">
                                      <p:cBhvr>
                                        <p:cTn id="39" dur="100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22" grpId="0" animBg="1"/>
      <p:bldP spid="23" grpId="0"/>
      <p:bldP spid="24" grpId="0" animBg="1"/>
      <p:bldP spid="25" grpId="0"/>
      <p:bldP spid="28" grpId="0" animBg="1"/>
      <p:bldP spid="29" grpId="0"/>
      <p:bldP spid="17" grpId="0" animBg="1"/>
    </p:bldLst>
  </p:timing>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1720629" y="0"/>
            <a:ext cx="8615586" cy="1169551"/>
          </a:xfrm>
          <a:prstGeom prst="rect">
            <a:avLst/>
          </a:prstGeom>
          <a:noFill/>
        </p:spPr>
        <p:txBody>
          <a:bodyPr wrap="square" rtlCol="0">
            <a:spAutoFit/>
          </a:bodyPr>
          <a:lstStyle/>
          <a:p>
            <a:pPr algn="ctr"/>
            <a:r>
              <a:rPr lang="en-GB" sz="3500" dirty="0"/>
              <a:t>Place the words in green underneath the word that you think it rhymes with </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80B7321-3634-4599-9917-34CB4B541D05}"/>
              </a:ext>
            </a:extLst>
          </p:cNvPr>
          <p:cNvSpPr txBox="1"/>
          <p:nvPr/>
        </p:nvSpPr>
        <p:spPr>
          <a:xfrm>
            <a:off x="175174" y="5071932"/>
            <a:ext cx="3090911" cy="861774"/>
          </a:xfrm>
          <a:prstGeom prst="rect">
            <a:avLst/>
          </a:prstGeom>
          <a:noFill/>
        </p:spPr>
        <p:txBody>
          <a:bodyPr wrap="none" rtlCol="0">
            <a:spAutoFit/>
          </a:bodyPr>
          <a:lstStyle/>
          <a:p>
            <a:r>
              <a:rPr lang="en-GB" sz="5000" dirty="0">
                <a:solidFill>
                  <a:srgbClr val="00B050"/>
                </a:solidFill>
              </a:rPr>
              <a:t>Nightmare </a:t>
            </a:r>
          </a:p>
        </p:txBody>
      </p:sp>
      <p:sp>
        <p:nvSpPr>
          <p:cNvPr id="11" name="TextBox 10">
            <a:extLst>
              <a:ext uri="{FF2B5EF4-FFF2-40B4-BE49-F238E27FC236}">
                <a16:creationId xmlns:a16="http://schemas.microsoft.com/office/drawing/2014/main" id="{9B687696-F4A2-48DC-AE33-1F5DA33820CC}"/>
              </a:ext>
            </a:extLst>
          </p:cNvPr>
          <p:cNvSpPr txBox="1"/>
          <p:nvPr/>
        </p:nvSpPr>
        <p:spPr>
          <a:xfrm>
            <a:off x="8133760" y="5092529"/>
            <a:ext cx="1291379" cy="861774"/>
          </a:xfrm>
          <a:prstGeom prst="rect">
            <a:avLst/>
          </a:prstGeom>
          <a:noFill/>
        </p:spPr>
        <p:txBody>
          <a:bodyPr wrap="none" rtlCol="0">
            <a:spAutoFit/>
          </a:bodyPr>
          <a:lstStyle/>
          <a:p>
            <a:r>
              <a:rPr lang="en-GB" sz="5000" dirty="0">
                <a:solidFill>
                  <a:srgbClr val="00B050"/>
                </a:solidFill>
              </a:rPr>
              <a:t>Pad </a:t>
            </a:r>
          </a:p>
        </p:txBody>
      </p:sp>
      <p:sp>
        <p:nvSpPr>
          <p:cNvPr id="12" name="TextBox 11">
            <a:extLst>
              <a:ext uri="{FF2B5EF4-FFF2-40B4-BE49-F238E27FC236}">
                <a16:creationId xmlns:a16="http://schemas.microsoft.com/office/drawing/2014/main" id="{7B72C233-EB00-41BB-BA4E-F3C1287FB22D}"/>
              </a:ext>
            </a:extLst>
          </p:cNvPr>
          <p:cNvSpPr txBox="1"/>
          <p:nvPr/>
        </p:nvSpPr>
        <p:spPr>
          <a:xfrm>
            <a:off x="3554082" y="5886490"/>
            <a:ext cx="1325043" cy="861774"/>
          </a:xfrm>
          <a:prstGeom prst="rect">
            <a:avLst/>
          </a:prstGeom>
          <a:noFill/>
        </p:spPr>
        <p:txBody>
          <a:bodyPr wrap="none" rtlCol="0">
            <a:spAutoFit/>
          </a:bodyPr>
          <a:lstStyle/>
          <a:p>
            <a:r>
              <a:rPr lang="en-GB" sz="5000" dirty="0">
                <a:solidFill>
                  <a:srgbClr val="00B050"/>
                </a:solidFill>
              </a:rPr>
              <a:t>Pair </a:t>
            </a:r>
          </a:p>
        </p:txBody>
      </p:sp>
      <p:sp>
        <p:nvSpPr>
          <p:cNvPr id="14" name="TextBox 13">
            <a:extLst>
              <a:ext uri="{FF2B5EF4-FFF2-40B4-BE49-F238E27FC236}">
                <a16:creationId xmlns:a16="http://schemas.microsoft.com/office/drawing/2014/main" id="{40AC1FFB-3FC0-4A4B-80FF-F80E8EB27713}"/>
              </a:ext>
            </a:extLst>
          </p:cNvPr>
          <p:cNvSpPr txBox="1"/>
          <p:nvPr/>
        </p:nvSpPr>
        <p:spPr>
          <a:xfrm>
            <a:off x="3544352" y="5117172"/>
            <a:ext cx="1521570" cy="861774"/>
          </a:xfrm>
          <a:prstGeom prst="rect">
            <a:avLst/>
          </a:prstGeom>
          <a:noFill/>
        </p:spPr>
        <p:txBody>
          <a:bodyPr wrap="none" rtlCol="0">
            <a:spAutoFit/>
          </a:bodyPr>
          <a:lstStyle/>
          <a:p>
            <a:r>
              <a:rPr lang="en-GB" sz="5000" dirty="0">
                <a:solidFill>
                  <a:srgbClr val="00B050"/>
                </a:solidFill>
              </a:rPr>
              <a:t>Mad </a:t>
            </a:r>
          </a:p>
        </p:txBody>
      </p:sp>
      <p:sp>
        <p:nvSpPr>
          <p:cNvPr id="15" name="TextBox 14">
            <a:extLst>
              <a:ext uri="{FF2B5EF4-FFF2-40B4-BE49-F238E27FC236}">
                <a16:creationId xmlns:a16="http://schemas.microsoft.com/office/drawing/2014/main" id="{03E13269-B7F9-47C8-B739-6150123E71BE}"/>
              </a:ext>
            </a:extLst>
          </p:cNvPr>
          <p:cNvSpPr txBox="1"/>
          <p:nvPr/>
        </p:nvSpPr>
        <p:spPr>
          <a:xfrm>
            <a:off x="5672738" y="5110932"/>
            <a:ext cx="1751095" cy="861774"/>
          </a:xfrm>
          <a:prstGeom prst="rect">
            <a:avLst/>
          </a:prstGeom>
          <a:noFill/>
        </p:spPr>
        <p:txBody>
          <a:bodyPr wrap="square" rtlCol="0">
            <a:spAutoFit/>
          </a:bodyPr>
          <a:lstStyle/>
          <a:p>
            <a:r>
              <a:rPr lang="en-GB" sz="5000" dirty="0">
                <a:solidFill>
                  <a:srgbClr val="00B050"/>
                </a:solidFill>
              </a:rPr>
              <a:t>Glad </a:t>
            </a:r>
          </a:p>
        </p:txBody>
      </p:sp>
      <p:sp>
        <p:nvSpPr>
          <p:cNvPr id="16" name="TextBox 15">
            <a:extLst>
              <a:ext uri="{FF2B5EF4-FFF2-40B4-BE49-F238E27FC236}">
                <a16:creationId xmlns:a16="http://schemas.microsoft.com/office/drawing/2014/main" id="{E708020F-281D-482A-988E-9E02522B1672}"/>
              </a:ext>
            </a:extLst>
          </p:cNvPr>
          <p:cNvSpPr txBox="1"/>
          <p:nvPr/>
        </p:nvSpPr>
        <p:spPr>
          <a:xfrm>
            <a:off x="10229297" y="5886490"/>
            <a:ext cx="1367682" cy="861774"/>
          </a:xfrm>
          <a:prstGeom prst="rect">
            <a:avLst/>
          </a:prstGeom>
          <a:noFill/>
        </p:spPr>
        <p:txBody>
          <a:bodyPr wrap="none" rtlCol="0">
            <a:spAutoFit/>
          </a:bodyPr>
          <a:lstStyle/>
          <a:p>
            <a:r>
              <a:rPr lang="en-GB" sz="5000" dirty="0">
                <a:solidFill>
                  <a:srgbClr val="00B050"/>
                </a:solidFill>
              </a:rPr>
              <a:t>Dad </a:t>
            </a:r>
          </a:p>
        </p:txBody>
      </p:sp>
      <p:sp>
        <p:nvSpPr>
          <p:cNvPr id="17" name="TextBox 16">
            <a:extLst>
              <a:ext uri="{FF2B5EF4-FFF2-40B4-BE49-F238E27FC236}">
                <a16:creationId xmlns:a16="http://schemas.microsoft.com/office/drawing/2014/main" id="{0D00F28D-0082-4022-8B40-F16BF90B248F}"/>
              </a:ext>
            </a:extLst>
          </p:cNvPr>
          <p:cNvSpPr txBox="1"/>
          <p:nvPr/>
        </p:nvSpPr>
        <p:spPr>
          <a:xfrm>
            <a:off x="8067029" y="5877359"/>
            <a:ext cx="1511504" cy="861774"/>
          </a:xfrm>
          <a:prstGeom prst="rect">
            <a:avLst/>
          </a:prstGeom>
          <a:noFill/>
        </p:spPr>
        <p:txBody>
          <a:bodyPr wrap="none" rtlCol="0">
            <a:spAutoFit/>
          </a:bodyPr>
          <a:lstStyle/>
          <a:p>
            <a:r>
              <a:rPr lang="en-GB" sz="5000" dirty="0">
                <a:solidFill>
                  <a:srgbClr val="00B050"/>
                </a:solidFill>
              </a:rPr>
              <a:t>Care </a:t>
            </a:r>
          </a:p>
        </p:txBody>
      </p:sp>
      <p:sp>
        <p:nvSpPr>
          <p:cNvPr id="18" name="TextBox 17">
            <a:extLst>
              <a:ext uri="{FF2B5EF4-FFF2-40B4-BE49-F238E27FC236}">
                <a16:creationId xmlns:a16="http://schemas.microsoft.com/office/drawing/2014/main" id="{A8938EF7-DA78-4FD6-983A-085675320155}"/>
              </a:ext>
            </a:extLst>
          </p:cNvPr>
          <p:cNvSpPr txBox="1"/>
          <p:nvPr/>
        </p:nvSpPr>
        <p:spPr>
          <a:xfrm>
            <a:off x="176420" y="5884944"/>
            <a:ext cx="1801647" cy="861774"/>
          </a:xfrm>
          <a:prstGeom prst="rect">
            <a:avLst/>
          </a:prstGeom>
          <a:noFill/>
        </p:spPr>
        <p:txBody>
          <a:bodyPr wrap="none" rtlCol="0">
            <a:spAutoFit/>
          </a:bodyPr>
          <a:lstStyle/>
          <a:p>
            <a:r>
              <a:rPr lang="en-GB" sz="5000" dirty="0">
                <a:solidFill>
                  <a:srgbClr val="00B050"/>
                </a:solidFill>
              </a:rPr>
              <a:t>Share </a:t>
            </a:r>
          </a:p>
        </p:txBody>
      </p:sp>
      <p:sp>
        <p:nvSpPr>
          <p:cNvPr id="19" name="TextBox 18">
            <a:extLst>
              <a:ext uri="{FF2B5EF4-FFF2-40B4-BE49-F238E27FC236}">
                <a16:creationId xmlns:a16="http://schemas.microsoft.com/office/drawing/2014/main" id="{79D2AD9D-464F-4903-BEF5-0D7DF3F940C4}"/>
              </a:ext>
            </a:extLst>
          </p:cNvPr>
          <p:cNvSpPr txBox="1"/>
          <p:nvPr/>
        </p:nvSpPr>
        <p:spPr>
          <a:xfrm>
            <a:off x="5737663" y="5892405"/>
            <a:ext cx="1429702" cy="861774"/>
          </a:xfrm>
          <a:prstGeom prst="rect">
            <a:avLst/>
          </a:prstGeom>
          <a:noFill/>
        </p:spPr>
        <p:txBody>
          <a:bodyPr wrap="square" rtlCol="0">
            <a:spAutoFit/>
          </a:bodyPr>
          <a:lstStyle/>
          <a:p>
            <a:r>
              <a:rPr lang="en-GB" sz="5000" dirty="0">
                <a:solidFill>
                  <a:srgbClr val="00B050"/>
                </a:solidFill>
              </a:rPr>
              <a:t>Lad</a:t>
            </a:r>
          </a:p>
        </p:txBody>
      </p:sp>
      <p:sp>
        <p:nvSpPr>
          <p:cNvPr id="20" name="TextBox 19">
            <a:extLst>
              <a:ext uri="{FF2B5EF4-FFF2-40B4-BE49-F238E27FC236}">
                <a16:creationId xmlns:a16="http://schemas.microsoft.com/office/drawing/2014/main" id="{136A75EE-C274-41EA-A21E-8DD6F460DDF5}"/>
              </a:ext>
            </a:extLst>
          </p:cNvPr>
          <p:cNvSpPr txBox="1"/>
          <p:nvPr/>
        </p:nvSpPr>
        <p:spPr>
          <a:xfrm>
            <a:off x="10135066" y="5070120"/>
            <a:ext cx="1530491" cy="861774"/>
          </a:xfrm>
          <a:prstGeom prst="rect">
            <a:avLst/>
          </a:prstGeom>
          <a:noFill/>
        </p:spPr>
        <p:txBody>
          <a:bodyPr wrap="square" rtlCol="0">
            <a:spAutoFit/>
          </a:bodyPr>
          <a:lstStyle/>
          <a:p>
            <a:r>
              <a:rPr lang="en-GB" sz="5000" dirty="0">
                <a:solidFill>
                  <a:srgbClr val="00B050"/>
                </a:solidFill>
              </a:rPr>
              <a:t>Chair </a:t>
            </a:r>
          </a:p>
        </p:txBody>
      </p:sp>
      <p:cxnSp>
        <p:nvCxnSpPr>
          <p:cNvPr id="7" name="Straight Connector 6">
            <a:extLst>
              <a:ext uri="{FF2B5EF4-FFF2-40B4-BE49-F238E27FC236}">
                <a16:creationId xmlns:a16="http://schemas.microsoft.com/office/drawing/2014/main" id="{31587E87-54FD-4DBB-9355-610A1C6365F0}"/>
              </a:ext>
            </a:extLst>
          </p:cNvPr>
          <p:cNvCxnSpPr>
            <a:cxnSpLocks/>
          </p:cNvCxnSpPr>
          <p:nvPr/>
        </p:nvCxnSpPr>
        <p:spPr>
          <a:xfrm>
            <a:off x="0" y="5059680"/>
            <a:ext cx="12192000" cy="0"/>
          </a:xfrm>
          <a:prstGeom prst="line">
            <a:avLst/>
          </a:prstGeom>
          <a:ln/>
          <a:effectLst>
            <a:glow rad="101600">
              <a:schemeClr val="tx1">
                <a:alpha val="60000"/>
              </a:schemeClr>
            </a:glow>
          </a:effectLst>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CC2DAE47-EF8C-44B9-8C1B-89B2A12F4B1F}"/>
              </a:ext>
            </a:extLst>
          </p:cNvPr>
          <p:cNvSpPr txBox="1"/>
          <p:nvPr/>
        </p:nvSpPr>
        <p:spPr>
          <a:xfrm>
            <a:off x="2351262" y="1276606"/>
            <a:ext cx="1449747" cy="861774"/>
          </a:xfrm>
          <a:prstGeom prst="rect">
            <a:avLst/>
          </a:prstGeom>
          <a:noFill/>
        </p:spPr>
        <p:txBody>
          <a:bodyPr wrap="square" rtlCol="0">
            <a:spAutoFit/>
          </a:bodyPr>
          <a:lstStyle/>
          <a:p>
            <a:r>
              <a:rPr lang="en-GB" sz="5000" dirty="0"/>
              <a:t>Fair</a:t>
            </a:r>
          </a:p>
        </p:txBody>
      </p:sp>
      <p:sp>
        <p:nvSpPr>
          <p:cNvPr id="30" name="TextBox 29">
            <a:extLst>
              <a:ext uri="{FF2B5EF4-FFF2-40B4-BE49-F238E27FC236}">
                <a16:creationId xmlns:a16="http://schemas.microsoft.com/office/drawing/2014/main" id="{95581762-22DA-403A-83EE-EC70200FF177}"/>
              </a:ext>
            </a:extLst>
          </p:cNvPr>
          <p:cNvSpPr txBox="1"/>
          <p:nvPr/>
        </p:nvSpPr>
        <p:spPr>
          <a:xfrm>
            <a:off x="8276333" y="1300606"/>
            <a:ext cx="1579953" cy="861774"/>
          </a:xfrm>
          <a:prstGeom prst="rect">
            <a:avLst/>
          </a:prstGeom>
          <a:noFill/>
        </p:spPr>
        <p:txBody>
          <a:bodyPr wrap="square" rtlCol="0">
            <a:spAutoFit/>
          </a:bodyPr>
          <a:lstStyle/>
          <a:p>
            <a:r>
              <a:rPr lang="en-GB" sz="5000" dirty="0"/>
              <a:t>Sad</a:t>
            </a:r>
          </a:p>
        </p:txBody>
      </p:sp>
      <p:sp>
        <p:nvSpPr>
          <p:cNvPr id="31" name="Rectangle 30">
            <a:extLst>
              <a:ext uri="{FF2B5EF4-FFF2-40B4-BE49-F238E27FC236}">
                <a16:creationId xmlns:a16="http://schemas.microsoft.com/office/drawing/2014/main" id="{56A24B5C-B6AD-476E-95CE-BC78CF9A1449}"/>
              </a:ext>
            </a:extLst>
          </p:cNvPr>
          <p:cNvSpPr/>
          <p:nvPr/>
        </p:nvSpPr>
        <p:spPr>
          <a:xfrm>
            <a:off x="2063649" y="1293041"/>
            <a:ext cx="1693587" cy="861763"/>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6502A734-C1FE-42EB-AD78-7C6A2D3874D3}"/>
              </a:ext>
            </a:extLst>
          </p:cNvPr>
          <p:cNvSpPr/>
          <p:nvPr/>
        </p:nvSpPr>
        <p:spPr>
          <a:xfrm>
            <a:off x="8044332" y="1284193"/>
            <a:ext cx="1693587" cy="861763"/>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3" name="Straight Connector 32">
            <a:extLst>
              <a:ext uri="{FF2B5EF4-FFF2-40B4-BE49-F238E27FC236}">
                <a16:creationId xmlns:a16="http://schemas.microsoft.com/office/drawing/2014/main" id="{A22C5C28-0C36-43B8-A0E3-19379D2E7B8A}"/>
              </a:ext>
            </a:extLst>
          </p:cNvPr>
          <p:cNvCxnSpPr>
            <a:cxnSpLocks/>
          </p:cNvCxnSpPr>
          <p:nvPr/>
        </p:nvCxnSpPr>
        <p:spPr>
          <a:xfrm>
            <a:off x="5877119" y="2171217"/>
            <a:ext cx="0" cy="2888463"/>
          </a:xfrm>
          <a:prstGeom prst="line">
            <a:avLst/>
          </a:prstGeom>
          <a:ln>
            <a:solidFill>
              <a:schemeClr val="tx1"/>
            </a:solidFill>
          </a:ln>
          <a:effectLst>
            <a:glow rad="101600">
              <a:schemeClr val="tx1">
                <a:alpha val="60000"/>
              </a:schemeClr>
            </a:glow>
          </a:effectLst>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97BCE002-AD42-4A68-B275-40E8BD28176F}"/>
              </a:ext>
            </a:extLst>
          </p:cNvPr>
          <p:cNvCxnSpPr>
            <a:cxnSpLocks/>
          </p:cNvCxnSpPr>
          <p:nvPr/>
        </p:nvCxnSpPr>
        <p:spPr>
          <a:xfrm flipH="1">
            <a:off x="5899313" y="2138380"/>
            <a:ext cx="2145019" cy="0"/>
          </a:xfrm>
          <a:prstGeom prst="line">
            <a:avLst/>
          </a:prstGeom>
          <a:ln>
            <a:solidFill>
              <a:schemeClr val="tx1"/>
            </a:solidFill>
          </a:ln>
          <a:effectLst>
            <a:glow rad="101600">
              <a:schemeClr val="tx1">
                <a:alpha val="60000"/>
              </a:schemeClr>
            </a:glow>
          </a:effectLst>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24C29128-CDEC-4B72-B419-5F439A54C728}"/>
              </a:ext>
            </a:extLst>
          </p:cNvPr>
          <p:cNvCxnSpPr>
            <a:cxnSpLocks/>
          </p:cNvCxnSpPr>
          <p:nvPr/>
        </p:nvCxnSpPr>
        <p:spPr>
          <a:xfrm flipH="1">
            <a:off x="3741475" y="2138380"/>
            <a:ext cx="2145019" cy="0"/>
          </a:xfrm>
          <a:prstGeom prst="line">
            <a:avLst/>
          </a:prstGeom>
          <a:ln>
            <a:solidFill>
              <a:schemeClr val="tx1"/>
            </a:solidFill>
          </a:ln>
          <a:effectLst>
            <a:glow rad="101600">
              <a:schemeClr val="tx1">
                <a:alpha val="60000"/>
              </a:schemeClr>
            </a:glo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4856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1000"/>
                                        <p:tgtEl>
                                          <p:spTgt spid="46"/>
                                        </p:tgtEl>
                                      </p:cBhvr>
                                    </p:animEffect>
                                    <p:anim calcmode="lin" valueType="num">
                                      <p:cBhvr>
                                        <p:cTn id="20" dur="1000" fill="hold"/>
                                        <p:tgtEl>
                                          <p:spTgt spid="46"/>
                                        </p:tgtEl>
                                        <p:attrNameLst>
                                          <p:attrName>ppt_x</p:attrName>
                                        </p:attrNameLst>
                                      </p:cBhvr>
                                      <p:tavLst>
                                        <p:tav tm="0">
                                          <p:val>
                                            <p:strVal val="#ppt_x"/>
                                          </p:val>
                                        </p:tav>
                                        <p:tav tm="100000">
                                          <p:val>
                                            <p:strVal val="#ppt_x"/>
                                          </p:val>
                                        </p:tav>
                                      </p:tavLst>
                                    </p:anim>
                                    <p:anim calcmode="lin" valueType="num">
                                      <p:cBhvr>
                                        <p:cTn id="21" dur="1000" fill="hold"/>
                                        <p:tgtEl>
                                          <p:spTgt spid="4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1000"/>
                                        <p:tgtEl>
                                          <p:spTgt spid="29"/>
                                        </p:tgtEl>
                                      </p:cBhvr>
                                    </p:animEffect>
                                    <p:anim calcmode="lin" valueType="num">
                                      <p:cBhvr>
                                        <p:cTn id="25" dur="1000" fill="hold"/>
                                        <p:tgtEl>
                                          <p:spTgt spid="29"/>
                                        </p:tgtEl>
                                        <p:attrNameLst>
                                          <p:attrName>ppt_x</p:attrName>
                                        </p:attrNameLst>
                                      </p:cBhvr>
                                      <p:tavLst>
                                        <p:tav tm="0">
                                          <p:val>
                                            <p:strVal val="#ppt_x"/>
                                          </p:val>
                                        </p:tav>
                                        <p:tav tm="100000">
                                          <p:val>
                                            <p:strVal val="#ppt_x"/>
                                          </p:val>
                                        </p:tav>
                                      </p:tavLst>
                                    </p:anim>
                                    <p:anim calcmode="lin" valueType="num">
                                      <p:cBhvr>
                                        <p:cTn id="26" dur="1000" fill="hold"/>
                                        <p:tgtEl>
                                          <p:spTgt spid="2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1000"/>
                                        <p:tgtEl>
                                          <p:spTgt spid="42"/>
                                        </p:tgtEl>
                                      </p:cBhvr>
                                    </p:animEffect>
                                    <p:anim calcmode="lin" valueType="num">
                                      <p:cBhvr>
                                        <p:cTn id="30" dur="1000" fill="hold"/>
                                        <p:tgtEl>
                                          <p:spTgt spid="42"/>
                                        </p:tgtEl>
                                        <p:attrNameLst>
                                          <p:attrName>ppt_x</p:attrName>
                                        </p:attrNameLst>
                                      </p:cBhvr>
                                      <p:tavLst>
                                        <p:tav tm="0">
                                          <p:val>
                                            <p:strVal val="#ppt_x"/>
                                          </p:val>
                                        </p:tav>
                                        <p:tav tm="100000">
                                          <p:val>
                                            <p:strVal val="#ppt_x"/>
                                          </p:val>
                                        </p:tav>
                                      </p:tavLst>
                                    </p:anim>
                                    <p:anim calcmode="lin" valueType="num">
                                      <p:cBhvr>
                                        <p:cTn id="31" dur="1000" fill="hold"/>
                                        <p:tgtEl>
                                          <p:spTgt spid="4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1000"/>
                                        <p:tgtEl>
                                          <p:spTgt spid="33"/>
                                        </p:tgtEl>
                                      </p:cBhvr>
                                    </p:animEffect>
                                    <p:anim calcmode="lin" valueType="num">
                                      <p:cBhvr>
                                        <p:cTn id="35" dur="1000" fill="hold"/>
                                        <p:tgtEl>
                                          <p:spTgt spid="33"/>
                                        </p:tgtEl>
                                        <p:attrNameLst>
                                          <p:attrName>ppt_x</p:attrName>
                                        </p:attrNameLst>
                                      </p:cBhvr>
                                      <p:tavLst>
                                        <p:tav tm="0">
                                          <p:val>
                                            <p:strVal val="#ppt_x"/>
                                          </p:val>
                                        </p:tav>
                                        <p:tav tm="100000">
                                          <p:val>
                                            <p:strVal val="#ppt_x"/>
                                          </p:val>
                                        </p:tav>
                                      </p:tavLst>
                                    </p:anim>
                                    <p:anim calcmode="lin" valueType="num">
                                      <p:cBhvr>
                                        <p:cTn id="36" dur="1000" fill="hold"/>
                                        <p:tgtEl>
                                          <p:spTgt spid="3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1000"/>
                                        <p:tgtEl>
                                          <p:spTgt spid="30"/>
                                        </p:tgtEl>
                                      </p:cBhvr>
                                    </p:animEffect>
                                    <p:anim calcmode="lin" valueType="num">
                                      <p:cBhvr>
                                        <p:cTn id="40" dur="1000" fill="hold"/>
                                        <p:tgtEl>
                                          <p:spTgt spid="30"/>
                                        </p:tgtEl>
                                        <p:attrNameLst>
                                          <p:attrName>ppt_x</p:attrName>
                                        </p:attrNameLst>
                                      </p:cBhvr>
                                      <p:tavLst>
                                        <p:tav tm="0">
                                          <p:val>
                                            <p:strVal val="#ppt_x"/>
                                          </p:val>
                                        </p:tav>
                                        <p:tav tm="100000">
                                          <p:val>
                                            <p:strVal val="#ppt_x"/>
                                          </p:val>
                                        </p:tav>
                                      </p:tavLst>
                                    </p:anim>
                                    <p:anim calcmode="lin" valueType="num">
                                      <p:cBhvr>
                                        <p:cTn id="41" dur="1000" fill="hold"/>
                                        <p:tgtEl>
                                          <p:spTgt spid="3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anim calcmode="lin" valueType="num">
                                      <p:cBhvr>
                                        <p:cTn id="45" dur="1000" fill="hold"/>
                                        <p:tgtEl>
                                          <p:spTgt spid="32"/>
                                        </p:tgtEl>
                                        <p:attrNameLst>
                                          <p:attrName>ppt_x</p:attrName>
                                        </p:attrNameLst>
                                      </p:cBhvr>
                                      <p:tavLst>
                                        <p:tav tm="0">
                                          <p:val>
                                            <p:strVal val="#ppt_x"/>
                                          </p:val>
                                        </p:tav>
                                        <p:tav tm="100000">
                                          <p:val>
                                            <p:strVal val="#ppt_x"/>
                                          </p:val>
                                        </p:tav>
                                      </p:tavLst>
                                    </p:anim>
                                    <p:anim calcmode="lin" valueType="num">
                                      <p:cBhvr>
                                        <p:cTn id="46" dur="1000" fill="hold"/>
                                        <p:tgtEl>
                                          <p:spTgt spid="32"/>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1000"/>
                                        <p:tgtEl>
                                          <p:spTgt spid="3"/>
                                        </p:tgtEl>
                                      </p:cBhvr>
                                    </p:animEffect>
                                    <p:anim calcmode="lin" valueType="num">
                                      <p:cBhvr>
                                        <p:cTn id="57" dur="1000" fill="hold"/>
                                        <p:tgtEl>
                                          <p:spTgt spid="3"/>
                                        </p:tgtEl>
                                        <p:attrNameLst>
                                          <p:attrName>ppt_x</p:attrName>
                                        </p:attrNameLst>
                                      </p:cBhvr>
                                      <p:tavLst>
                                        <p:tav tm="0">
                                          <p:val>
                                            <p:strVal val="#ppt_x"/>
                                          </p:val>
                                        </p:tav>
                                        <p:tav tm="100000">
                                          <p:val>
                                            <p:strVal val="#ppt_x"/>
                                          </p:val>
                                        </p:tav>
                                      </p:tavLst>
                                    </p:anim>
                                    <p:anim calcmode="lin" valueType="num">
                                      <p:cBhvr>
                                        <p:cTn id="58" dur="1000" fill="hold"/>
                                        <p:tgtEl>
                                          <p:spTgt spid="3"/>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1000"/>
                                        <p:tgtEl>
                                          <p:spTgt spid="18"/>
                                        </p:tgtEl>
                                      </p:cBhvr>
                                    </p:animEffect>
                                    <p:anim calcmode="lin" valueType="num">
                                      <p:cBhvr>
                                        <p:cTn id="62" dur="1000" fill="hold"/>
                                        <p:tgtEl>
                                          <p:spTgt spid="18"/>
                                        </p:tgtEl>
                                        <p:attrNameLst>
                                          <p:attrName>ppt_x</p:attrName>
                                        </p:attrNameLst>
                                      </p:cBhvr>
                                      <p:tavLst>
                                        <p:tav tm="0">
                                          <p:val>
                                            <p:strVal val="#ppt_x"/>
                                          </p:val>
                                        </p:tav>
                                        <p:tav tm="100000">
                                          <p:val>
                                            <p:strVal val="#ppt_x"/>
                                          </p:val>
                                        </p:tav>
                                      </p:tavLst>
                                    </p:anim>
                                    <p:anim calcmode="lin" valueType="num">
                                      <p:cBhvr>
                                        <p:cTn id="63" dur="1000" fill="hold"/>
                                        <p:tgtEl>
                                          <p:spTgt spid="18"/>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1000"/>
                                        <p:tgtEl>
                                          <p:spTgt spid="12"/>
                                        </p:tgtEl>
                                      </p:cBhvr>
                                    </p:animEffect>
                                    <p:anim calcmode="lin" valueType="num">
                                      <p:cBhvr>
                                        <p:cTn id="67" dur="1000" fill="hold"/>
                                        <p:tgtEl>
                                          <p:spTgt spid="12"/>
                                        </p:tgtEl>
                                        <p:attrNameLst>
                                          <p:attrName>ppt_x</p:attrName>
                                        </p:attrNameLst>
                                      </p:cBhvr>
                                      <p:tavLst>
                                        <p:tav tm="0">
                                          <p:val>
                                            <p:strVal val="#ppt_x"/>
                                          </p:val>
                                        </p:tav>
                                        <p:tav tm="100000">
                                          <p:val>
                                            <p:strVal val="#ppt_x"/>
                                          </p:val>
                                        </p:tav>
                                      </p:tavLst>
                                    </p:anim>
                                    <p:anim calcmode="lin" valueType="num">
                                      <p:cBhvr>
                                        <p:cTn id="68" dur="1000" fill="hold"/>
                                        <p:tgtEl>
                                          <p:spTgt spid="12"/>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1000"/>
                                        <p:tgtEl>
                                          <p:spTgt spid="14"/>
                                        </p:tgtEl>
                                      </p:cBhvr>
                                    </p:animEffect>
                                    <p:anim calcmode="lin" valueType="num">
                                      <p:cBhvr>
                                        <p:cTn id="72" dur="1000" fill="hold"/>
                                        <p:tgtEl>
                                          <p:spTgt spid="14"/>
                                        </p:tgtEl>
                                        <p:attrNameLst>
                                          <p:attrName>ppt_x</p:attrName>
                                        </p:attrNameLst>
                                      </p:cBhvr>
                                      <p:tavLst>
                                        <p:tav tm="0">
                                          <p:val>
                                            <p:strVal val="#ppt_x"/>
                                          </p:val>
                                        </p:tav>
                                        <p:tav tm="100000">
                                          <p:val>
                                            <p:strVal val="#ppt_x"/>
                                          </p:val>
                                        </p:tav>
                                      </p:tavLst>
                                    </p:anim>
                                    <p:anim calcmode="lin" valueType="num">
                                      <p:cBhvr>
                                        <p:cTn id="73" dur="1000" fill="hold"/>
                                        <p:tgtEl>
                                          <p:spTgt spid="14"/>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1000"/>
                                        <p:tgtEl>
                                          <p:spTgt spid="15"/>
                                        </p:tgtEl>
                                      </p:cBhvr>
                                    </p:animEffect>
                                    <p:anim calcmode="lin" valueType="num">
                                      <p:cBhvr>
                                        <p:cTn id="77" dur="1000" fill="hold"/>
                                        <p:tgtEl>
                                          <p:spTgt spid="15"/>
                                        </p:tgtEl>
                                        <p:attrNameLst>
                                          <p:attrName>ppt_x</p:attrName>
                                        </p:attrNameLst>
                                      </p:cBhvr>
                                      <p:tavLst>
                                        <p:tav tm="0">
                                          <p:val>
                                            <p:strVal val="#ppt_x"/>
                                          </p:val>
                                        </p:tav>
                                        <p:tav tm="100000">
                                          <p:val>
                                            <p:strVal val="#ppt_x"/>
                                          </p:val>
                                        </p:tav>
                                      </p:tavLst>
                                    </p:anim>
                                    <p:anim calcmode="lin" valueType="num">
                                      <p:cBhvr>
                                        <p:cTn id="78" dur="1000" fill="hold"/>
                                        <p:tgtEl>
                                          <p:spTgt spid="15"/>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fade">
                                      <p:cBhvr>
                                        <p:cTn id="86" dur="1000"/>
                                        <p:tgtEl>
                                          <p:spTgt spid="11"/>
                                        </p:tgtEl>
                                      </p:cBhvr>
                                    </p:animEffect>
                                    <p:anim calcmode="lin" valueType="num">
                                      <p:cBhvr>
                                        <p:cTn id="87" dur="1000" fill="hold"/>
                                        <p:tgtEl>
                                          <p:spTgt spid="11"/>
                                        </p:tgtEl>
                                        <p:attrNameLst>
                                          <p:attrName>ppt_x</p:attrName>
                                        </p:attrNameLst>
                                      </p:cBhvr>
                                      <p:tavLst>
                                        <p:tav tm="0">
                                          <p:val>
                                            <p:strVal val="#ppt_x"/>
                                          </p:val>
                                        </p:tav>
                                        <p:tav tm="100000">
                                          <p:val>
                                            <p:strVal val="#ppt_x"/>
                                          </p:val>
                                        </p:tav>
                                      </p:tavLst>
                                    </p:anim>
                                    <p:anim calcmode="lin" valueType="num">
                                      <p:cBhvr>
                                        <p:cTn id="88" dur="1000" fill="hold"/>
                                        <p:tgtEl>
                                          <p:spTgt spid="11"/>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1000"/>
                                        <p:tgtEl>
                                          <p:spTgt spid="17"/>
                                        </p:tgtEl>
                                      </p:cBhvr>
                                    </p:animEffect>
                                    <p:anim calcmode="lin" valueType="num">
                                      <p:cBhvr>
                                        <p:cTn id="92" dur="1000" fill="hold"/>
                                        <p:tgtEl>
                                          <p:spTgt spid="17"/>
                                        </p:tgtEl>
                                        <p:attrNameLst>
                                          <p:attrName>ppt_x</p:attrName>
                                        </p:attrNameLst>
                                      </p:cBhvr>
                                      <p:tavLst>
                                        <p:tav tm="0">
                                          <p:val>
                                            <p:strVal val="#ppt_x"/>
                                          </p:val>
                                        </p:tav>
                                        <p:tav tm="100000">
                                          <p:val>
                                            <p:strVal val="#ppt_x"/>
                                          </p:val>
                                        </p:tav>
                                      </p:tavLst>
                                    </p:anim>
                                    <p:anim calcmode="lin" valueType="num">
                                      <p:cBhvr>
                                        <p:cTn id="93" dur="1000" fill="hold"/>
                                        <p:tgtEl>
                                          <p:spTgt spid="17"/>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fade">
                                      <p:cBhvr>
                                        <p:cTn id="96" dur="1000"/>
                                        <p:tgtEl>
                                          <p:spTgt spid="20"/>
                                        </p:tgtEl>
                                      </p:cBhvr>
                                    </p:animEffect>
                                    <p:anim calcmode="lin" valueType="num">
                                      <p:cBhvr>
                                        <p:cTn id="97" dur="1000" fill="hold"/>
                                        <p:tgtEl>
                                          <p:spTgt spid="20"/>
                                        </p:tgtEl>
                                        <p:attrNameLst>
                                          <p:attrName>ppt_x</p:attrName>
                                        </p:attrNameLst>
                                      </p:cBhvr>
                                      <p:tavLst>
                                        <p:tav tm="0">
                                          <p:val>
                                            <p:strVal val="#ppt_x"/>
                                          </p:val>
                                        </p:tav>
                                        <p:tav tm="100000">
                                          <p:val>
                                            <p:strVal val="#ppt_x"/>
                                          </p:val>
                                        </p:tav>
                                      </p:tavLst>
                                    </p:anim>
                                    <p:anim calcmode="lin" valueType="num">
                                      <p:cBhvr>
                                        <p:cTn id="98" dur="1000" fill="hold"/>
                                        <p:tgtEl>
                                          <p:spTgt spid="20"/>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1000"/>
                                        <p:tgtEl>
                                          <p:spTgt spid="16"/>
                                        </p:tgtEl>
                                      </p:cBhvr>
                                    </p:animEffect>
                                    <p:anim calcmode="lin" valueType="num">
                                      <p:cBhvr>
                                        <p:cTn id="102" dur="1000" fill="hold"/>
                                        <p:tgtEl>
                                          <p:spTgt spid="16"/>
                                        </p:tgtEl>
                                        <p:attrNameLst>
                                          <p:attrName>ppt_x</p:attrName>
                                        </p:attrNameLst>
                                      </p:cBhvr>
                                      <p:tavLst>
                                        <p:tav tm="0">
                                          <p:val>
                                            <p:strVal val="#ppt_x"/>
                                          </p:val>
                                        </p:tav>
                                        <p:tav tm="100000">
                                          <p:val>
                                            <p:strVal val="#ppt_x"/>
                                          </p:val>
                                        </p:tav>
                                      </p:tavLst>
                                    </p:anim>
                                    <p:anim calcmode="lin" valueType="num">
                                      <p:cBhvr>
                                        <p:cTn id="10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11" grpId="0"/>
      <p:bldP spid="12" grpId="0"/>
      <p:bldP spid="14" grpId="0"/>
      <p:bldP spid="15" grpId="0"/>
      <p:bldP spid="16" grpId="0"/>
      <p:bldP spid="17" grpId="0"/>
      <p:bldP spid="18" grpId="0"/>
      <p:bldP spid="19" grpId="0"/>
      <p:bldP spid="20" grpId="0"/>
      <p:bldP spid="29" grpId="0"/>
      <p:bldP spid="30" grpId="0"/>
      <p:bldP spid="31" grpId="0" animBg="1"/>
      <p:bldP spid="32" grpId="0" animBg="1"/>
    </p:bldLst>
  </p:timing>
  <p:extLst>
    <p:ext uri="{6950BFC3-D8DA-4A85-94F7-54DA5524770B}">
      <p188:commentRel xmlns:p188="http://schemas.microsoft.com/office/powerpoint/2018/8/main" r:id="rId2"/>
    </p:ext>
  </p:extLs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1811424" y="4134609"/>
            <a:ext cx="8305681" cy="861774"/>
          </a:xfrm>
          <a:prstGeom prst="rect">
            <a:avLst/>
          </a:prstGeom>
          <a:noFill/>
        </p:spPr>
        <p:txBody>
          <a:bodyPr wrap="square">
            <a:spAutoFit/>
          </a:bodyPr>
          <a:lstStyle/>
          <a:p>
            <a:pPr algn="ctr"/>
            <a:r>
              <a:rPr lang="en-GB" sz="5000" dirty="0"/>
              <a:t>As soft as a pillow</a:t>
            </a:r>
          </a:p>
        </p:txBody>
      </p:sp>
      <p:pic>
        <p:nvPicPr>
          <p:cNvPr id="11" name="Picture 10" descr="A picture containing text&#10;&#10;Description automatically generated">
            <a:extLst>
              <a:ext uri="{FF2B5EF4-FFF2-40B4-BE49-F238E27FC236}">
                <a16:creationId xmlns:a16="http://schemas.microsoft.com/office/drawing/2014/main" id="{E7EDB6AF-3F67-4602-B2EC-420565B8A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2" name="Rectangle 11">
            <a:extLst>
              <a:ext uri="{FF2B5EF4-FFF2-40B4-BE49-F238E27FC236}">
                <a16:creationId xmlns:a16="http://schemas.microsoft.com/office/drawing/2014/main" id="{0653A4EF-A728-4AA4-81E3-AC42114E0F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480B04B-5334-41F1-8427-E3B4C943B0E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32/50 </a:t>
            </a:r>
          </a:p>
          <a:p>
            <a:r>
              <a:rPr lang="en-GB" dirty="0"/>
              <a:t>Mystic Mics</a:t>
            </a:r>
          </a:p>
        </p:txBody>
      </p:sp>
      <p:pic>
        <p:nvPicPr>
          <p:cNvPr id="8" name="Picture 7" descr="Pillow cartoon Images, Stock Photos &amp; Vectors | Shutterstock">
            <a:extLst>
              <a:ext uri="{FF2B5EF4-FFF2-40B4-BE49-F238E27FC236}">
                <a16:creationId xmlns:a16="http://schemas.microsoft.com/office/drawing/2014/main" id="{A96968BA-CF7D-4185-BF34-53E8A2027D01}"/>
              </a:ext>
            </a:extLst>
          </p:cNvPr>
          <p:cNvPicPr>
            <a:picLocks noChangeAspect="1"/>
          </p:cNvPicPr>
          <p:nvPr/>
        </p:nvPicPr>
        <p:blipFill rotWithShape="1">
          <a:blip r:embed="rId5">
            <a:extLst>
              <a:ext uri="{28A0092B-C50C-407E-A947-70E740481C1C}">
                <a14:useLocalDpi xmlns:a14="http://schemas.microsoft.com/office/drawing/2010/main" val="0"/>
              </a:ext>
            </a:extLst>
          </a:blip>
          <a:srcRect b="5981"/>
          <a:stretch/>
        </p:blipFill>
        <p:spPr bwMode="auto">
          <a:xfrm>
            <a:off x="4595771" y="650734"/>
            <a:ext cx="2977984" cy="277826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27170715"/>
      </p:ext>
    </p:extLst>
  </p:cSld>
  <p:clrMapOvr>
    <a:masterClrMapping/>
  </p:clrMapOvr>
  <p:extLst>
    <p:ext uri="{6950BFC3-D8DA-4A85-94F7-54DA5524770B}">
      <p188:commentRel xmlns:p188="http://schemas.microsoft.com/office/powerpoint/2018/8/main" r:id="rId2"/>
    </p:ext>
  </p:extLs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1823838" y="3347209"/>
            <a:ext cx="8305681" cy="630942"/>
          </a:xfrm>
          <a:prstGeom prst="rect">
            <a:avLst/>
          </a:prstGeom>
          <a:noFill/>
        </p:spPr>
        <p:txBody>
          <a:bodyPr wrap="square">
            <a:spAutoFit/>
          </a:bodyPr>
          <a:lstStyle/>
          <a:p>
            <a:pPr algn="ctr"/>
            <a:r>
              <a:rPr lang="en-GB" sz="3500" dirty="0"/>
              <a:t>Hot ______________</a:t>
            </a:r>
          </a:p>
        </p:txBody>
      </p:sp>
      <p:pic>
        <p:nvPicPr>
          <p:cNvPr id="11" name="Picture 10" descr="A picture containing text&#10;&#10;Description automatically generated">
            <a:extLst>
              <a:ext uri="{FF2B5EF4-FFF2-40B4-BE49-F238E27FC236}">
                <a16:creationId xmlns:a16="http://schemas.microsoft.com/office/drawing/2014/main" id="{E7EDB6AF-3F67-4602-B2EC-420565B8A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2" name="Rectangle 11">
            <a:extLst>
              <a:ext uri="{FF2B5EF4-FFF2-40B4-BE49-F238E27FC236}">
                <a16:creationId xmlns:a16="http://schemas.microsoft.com/office/drawing/2014/main" id="{0653A4EF-A728-4AA4-81E3-AC42114E0F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480B04B-5334-41F1-8427-E3B4C943B0E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32/50 </a:t>
            </a:r>
          </a:p>
          <a:p>
            <a:r>
              <a:rPr lang="en-GB" dirty="0"/>
              <a:t>Mystic Mics</a:t>
            </a:r>
          </a:p>
        </p:txBody>
      </p:sp>
      <p:sp>
        <p:nvSpPr>
          <p:cNvPr id="16" name="Rectangle 15">
            <a:extLst>
              <a:ext uri="{FF2B5EF4-FFF2-40B4-BE49-F238E27FC236}">
                <a16:creationId xmlns:a16="http://schemas.microsoft.com/office/drawing/2014/main" id="{27B853DE-6BE4-4646-B170-B790A6D2F6B7}"/>
              </a:ext>
            </a:extLst>
          </p:cNvPr>
          <p:cNvSpPr/>
          <p:nvPr/>
        </p:nvSpPr>
        <p:spPr>
          <a:xfrm>
            <a:off x="2370545" y="4695083"/>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953B7027-795B-4F20-ACDD-FDBD310DBF8C}"/>
              </a:ext>
            </a:extLst>
          </p:cNvPr>
          <p:cNvSpPr txBox="1"/>
          <p:nvPr/>
        </p:nvSpPr>
        <p:spPr>
          <a:xfrm>
            <a:off x="2865905" y="4768095"/>
            <a:ext cx="1788118" cy="553998"/>
          </a:xfrm>
          <a:prstGeom prst="rect">
            <a:avLst/>
          </a:prstGeom>
          <a:noFill/>
        </p:spPr>
        <p:txBody>
          <a:bodyPr wrap="none" rtlCol="0">
            <a:spAutoFit/>
          </a:bodyPr>
          <a:lstStyle/>
          <a:p>
            <a:r>
              <a:rPr lang="en-GB" sz="3000" dirty="0"/>
              <a:t>like a chilli</a:t>
            </a:r>
          </a:p>
        </p:txBody>
      </p:sp>
      <p:sp>
        <p:nvSpPr>
          <p:cNvPr id="22" name="Rectangle 21">
            <a:extLst>
              <a:ext uri="{FF2B5EF4-FFF2-40B4-BE49-F238E27FC236}">
                <a16:creationId xmlns:a16="http://schemas.microsoft.com/office/drawing/2014/main" id="{6D8C3F09-13CB-4534-80B5-B6E73FAD5684}"/>
              </a:ext>
            </a:extLst>
          </p:cNvPr>
          <p:cNvSpPr/>
          <p:nvPr/>
        </p:nvSpPr>
        <p:spPr>
          <a:xfrm>
            <a:off x="6979170" y="4687529"/>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AE91622F-B5EC-4DE9-A206-F8A41BA7A72C}"/>
              </a:ext>
            </a:extLst>
          </p:cNvPr>
          <p:cNvSpPr txBox="1"/>
          <p:nvPr/>
        </p:nvSpPr>
        <p:spPr>
          <a:xfrm>
            <a:off x="7688777" y="4752603"/>
            <a:ext cx="1713931" cy="553998"/>
          </a:xfrm>
          <a:prstGeom prst="rect">
            <a:avLst/>
          </a:prstGeom>
          <a:noFill/>
        </p:spPr>
        <p:txBody>
          <a:bodyPr wrap="none" rtlCol="0">
            <a:spAutoFit/>
          </a:bodyPr>
          <a:lstStyle/>
          <a:p>
            <a:r>
              <a:rPr lang="en-GB" sz="3000" dirty="0"/>
              <a:t>as the sky</a:t>
            </a:r>
          </a:p>
        </p:txBody>
      </p:sp>
      <p:sp>
        <p:nvSpPr>
          <p:cNvPr id="24" name="Rectangle 23">
            <a:extLst>
              <a:ext uri="{FF2B5EF4-FFF2-40B4-BE49-F238E27FC236}">
                <a16:creationId xmlns:a16="http://schemas.microsoft.com/office/drawing/2014/main" id="{D77858F4-5B66-4652-9BE3-16CC5FDED717}"/>
              </a:ext>
            </a:extLst>
          </p:cNvPr>
          <p:cNvSpPr/>
          <p:nvPr/>
        </p:nvSpPr>
        <p:spPr>
          <a:xfrm>
            <a:off x="2370545" y="5774068"/>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FA2D7C6A-A0DF-43E4-A5BF-EED36235F83E}"/>
              </a:ext>
            </a:extLst>
          </p:cNvPr>
          <p:cNvSpPr txBox="1"/>
          <p:nvPr/>
        </p:nvSpPr>
        <p:spPr>
          <a:xfrm>
            <a:off x="2505325" y="5835038"/>
            <a:ext cx="3015569" cy="553998"/>
          </a:xfrm>
          <a:prstGeom prst="rect">
            <a:avLst/>
          </a:prstGeom>
          <a:noFill/>
        </p:spPr>
        <p:txBody>
          <a:bodyPr wrap="none" rtlCol="0">
            <a:spAutoFit/>
          </a:bodyPr>
          <a:lstStyle/>
          <a:p>
            <a:r>
              <a:rPr lang="en-GB" sz="3000" dirty="0"/>
              <a:t>because of chillies</a:t>
            </a:r>
          </a:p>
        </p:txBody>
      </p:sp>
      <p:sp>
        <p:nvSpPr>
          <p:cNvPr id="28" name="Rectangle 27">
            <a:extLst>
              <a:ext uri="{FF2B5EF4-FFF2-40B4-BE49-F238E27FC236}">
                <a16:creationId xmlns:a16="http://schemas.microsoft.com/office/drawing/2014/main" id="{C21BA327-B67D-4BCC-926F-C719FD2BE1A6}"/>
              </a:ext>
            </a:extLst>
          </p:cNvPr>
          <p:cNvSpPr/>
          <p:nvPr/>
        </p:nvSpPr>
        <p:spPr>
          <a:xfrm>
            <a:off x="6979170" y="5826640"/>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00D5C38D-228E-45BB-98F8-18CAB8ADA87B}"/>
              </a:ext>
            </a:extLst>
          </p:cNvPr>
          <p:cNvSpPr txBox="1"/>
          <p:nvPr/>
        </p:nvSpPr>
        <p:spPr>
          <a:xfrm>
            <a:off x="7951180" y="5899652"/>
            <a:ext cx="1364270" cy="553998"/>
          </a:xfrm>
          <a:prstGeom prst="rect">
            <a:avLst/>
          </a:prstGeom>
          <a:noFill/>
        </p:spPr>
        <p:txBody>
          <a:bodyPr wrap="square" rtlCol="0">
            <a:spAutoFit/>
          </a:bodyPr>
          <a:lstStyle/>
          <a:p>
            <a:r>
              <a:rPr lang="en-GB" sz="3000" dirty="0"/>
              <a:t>like dirt</a:t>
            </a:r>
          </a:p>
        </p:txBody>
      </p:sp>
      <p:sp>
        <p:nvSpPr>
          <p:cNvPr id="17" name="TextBox 16">
            <a:extLst>
              <a:ext uri="{FF2B5EF4-FFF2-40B4-BE49-F238E27FC236}">
                <a16:creationId xmlns:a16="http://schemas.microsoft.com/office/drawing/2014/main" id="{9EBF1D85-9442-43A1-8A8C-F51C364999A3}"/>
              </a:ext>
            </a:extLst>
          </p:cNvPr>
          <p:cNvSpPr txBox="1"/>
          <p:nvPr/>
        </p:nvSpPr>
        <p:spPr>
          <a:xfrm>
            <a:off x="369800" y="1736086"/>
            <a:ext cx="3276600" cy="1477328"/>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3000" dirty="0"/>
              <a:t>Drag and drop the correct ending to the simile</a:t>
            </a:r>
          </a:p>
        </p:txBody>
      </p:sp>
      <p:pic>
        <p:nvPicPr>
          <p:cNvPr id="19" name="Picture 18">
            <a:extLst>
              <a:ext uri="{FF2B5EF4-FFF2-40B4-BE49-F238E27FC236}">
                <a16:creationId xmlns:a16="http://schemas.microsoft.com/office/drawing/2014/main" id="{91830781-A4E3-40EF-9527-8660E888CD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2606" y="184196"/>
            <a:ext cx="2827655" cy="2909570"/>
          </a:xfrm>
          <a:prstGeom prst="rect">
            <a:avLst/>
          </a:prstGeom>
        </p:spPr>
      </p:pic>
    </p:spTree>
    <p:extLst>
      <p:ext uri="{BB962C8B-B14F-4D97-AF65-F5344CB8AC3E}">
        <p14:creationId xmlns:p14="http://schemas.microsoft.com/office/powerpoint/2010/main" val="100261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anim calcmode="lin" valueType="num">
                                      <p:cBhvr>
                                        <p:cTn id="38" dur="1000" fill="hold"/>
                                        <p:tgtEl>
                                          <p:spTgt spid="28"/>
                                        </p:tgtEl>
                                        <p:attrNameLst>
                                          <p:attrName>ppt_x</p:attrName>
                                        </p:attrNameLst>
                                      </p:cBhvr>
                                      <p:tavLst>
                                        <p:tav tm="0">
                                          <p:val>
                                            <p:strVal val="#ppt_x"/>
                                          </p:val>
                                        </p:tav>
                                        <p:tav tm="100000">
                                          <p:val>
                                            <p:strVal val="#ppt_x"/>
                                          </p:val>
                                        </p:tav>
                                      </p:tavLst>
                                    </p:anim>
                                    <p:anim calcmode="lin" valueType="num">
                                      <p:cBhvr>
                                        <p:cTn id="39" dur="100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22" grpId="0" animBg="1"/>
      <p:bldP spid="23" grpId="0"/>
      <p:bldP spid="24" grpId="0" animBg="1"/>
      <p:bldP spid="25" grpId="0"/>
      <p:bldP spid="28" grpId="0" animBg="1"/>
      <p:bldP spid="29" grpId="0"/>
      <p:bldP spid="17" grpId="0" animBg="1"/>
    </p:bldLst>
  </p:timing>
  <p:extLst>
    <p:ext uri="{6950BFC3-D8DA-4A85-94F7-54DA5524770B}">
      <p188:commentRel xmlns:p188="http://schemas.microsoft.com/office/powerpoint/2018/8/main" r:id="rId2"/>
    </p:ext>
  </p:extLs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1811424" y="4134609"/>
            <a:ext cx="8305681" cy="861774"/>
          </a:xfrm>
          <a:prstGeom prst="rect">
            <a:avLst/>
          </a:prstGeom>
          <a:noFill/>
        </p:spPr>
        <p:txBody>
          <a:bodyPr wrap="square">
            <a:spAutoFit/>
          </a:bodyPr>
          <a:lstStyle/>
          <a:p>
            <a:pPr algn="ctr"/>
            <a:r>
              <a:rPr lang="en-GB" sz="5000" dirty="0"/>
              <a:t>Hot like </a:t>
            </a:r>
            <a:r>
              <a:rPr lang="en-GB" sz="5000"/>
              <a:t>a chilli </a:t>
            </a:r>
            <a:endParaRPr lang="en-GB" sz="5000" dirty="0"/>
          </a:p>
        </p:txBody>
      </p:sp>
      <p:pic>
        <p:nvPicPr>
          <p:cNvPr id="11" name="Picture 10" descr="A picture containing text&#10;&#10;Description automatically generated">
            <a:extLst>
              <a:ext uri="{FF2B5EF4-FFF2-40B4-BE49-F238E27FC236}">
                <a16:creationId xmlns:a16="http://schemas.microsoft.com/office/drawing/2014/main" id="{E7EDB6AF-3F67-4602-B2EC-420565B8A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2" name="Rectangle 11">
            <a:extLst>
              <a:ext uri="{FF2B5EF4-FFF2-40B4-BE49-F238E27FC236}">
                <a16:creationId xmlns:a16="http://schemas.microsoft.com/office/drawing/2014/main" id="{0653A4EF-A728-4AA4-81E3-AC42114E0F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480B04B-5334-41F1-8427-E3B4C943B0E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32/50 </a:t>
            </a:r>
          </a:p>
          <a:p>
            <a:r>
              <a:rPr lang="en-GB" dirty="0"/>
              <a:t>Mystic Mics</a:t>
            </a:r>
          </a:p>
        </p:txBody>
      </p:sp>
      <p:pic>
        <p:nvPicPr>
          <p:cNvPr id="8" name="Picture 7">
            <a:extLst>
              <a:ext uri="{FF2B5EF4-FFF2-40B4-BE49-F238E27FC236}">
                <a16:creationId xmlns:a16="http://schemas.microsoft.com/office/drawing/2014/main" id="{8568E4D2-B9E9-44C9-9EF2-B4E2D13613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0436" y="917621"/>
            <a:ext cx="2827655" cy="2909570"/>
          </a:xfrm>
          <a:prstGeom prst="rect">
            <a:avLst/>
          </a:prstGeom>
        </p:spPr>
      </p:pic>
    </p:spTree>
    <p:extLst>
      <p:ext uri="{BB962C8B-B14F-4D97-AF65-F5344CB8AC3E}">
        <p14:creationId xmlns:p14="http://schemas.microsoft.com/office/powerpoint/2010/main" val="3641220355"/>
      </p:ext>
    </p:extLst>
  </p:cSld>
  <p:clrMapOvr>
    <a:masterClrMapping/>
  </p:clrMapOvr>
  <p:extLst>
    <p:ext uri="{6950BFC3-D8DA-4A85-94F7-54DA5524770B}">
      <p188:commentRel xmlns:p188="http://schemas.microsoft.com/office/powerpoint/2018/8/main" r:id="rId2"/>
    </p:ext>
  </p:extLs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1823838" y="3347209"/>
            <a:ext cx="8305681" cy="630942"/>
          </a:xfrm>
          <a:prstGeom prst="rect">
            <a:avLst/>
          </a:prstGeom>
          <a:noFill/>
        </p:spPr>
        <p:txBody>
          <a:bodyPr wrap="square">
            <a:spAutoFit/>
          </a:bodyPr>
          <a:lstStyle/>
          <a:p>
            <a:pPr algn="ctr"/>
            <a:r>
              <a:rPr lang="en-GB" sz="3500" dirty="0"/>
              <a:t>______________ a rock</a:t>
            </a:r>
          </a:p>
        </p:txBody>
      </p:sp>
      <p:pic>
        <p:nvPicPr>
          <p:cNvPr id="11" name="Picture 10" descr="A picture containing text&#10;&#10;Description automatically generated">
            <a:extLst>
              <a:ext uri="{FF2B5EF4-FFF2-40B4-BE49-F238E27FC236}">
                <a16:creationId xmlns:a16="http://schemas.microsoft.com/office/drawing/2014/main" id="{E7EDB6AF-3F67-4602-B2EC-420565B8A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2" name="Rectangle 11">
            <a:extLst>
              <a:ext uri="{FF2B5EF4-FFF2-40B4-BE49-F238E27FC236}">
                <a16:creationId xmlns:a16="http://schemas.microsoft.com/office/drawing/2014/main" id="{0653A4EF-A728-4AA4-81E3-AC42114E0F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480B04B-5334-41F1-8427-E3B4C943B0E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32/50 </a:t>
            </a:r>
          </a:p>
          <a:p>
            <a:r>
              <a:rPr lang="en-GB" dirty="0"/>
              <a:t>Mystic Mics</a:t>
            </a:r>
          </a:p>
        </p:txBody>
      </p:sp>
      <p:sp>
        <p:nvSpPr>
          <p:cNvPr id="16" name="Rectangle 15">
            <a:extLst>
              <a:ext uri="{FF2B5EF4-FFF2-40B4-BE49-F238E27FC236}">
                <a16:creationId xmlns:a16="http://schemas.microsoft.com/office/drawing/2014/main" id="{27B853DE-6BE4-4646-B170-B790A6D2F6B7}"/>
              </a:ext>
            </a:extLst>
          </p:cNvPr>
          <p:cNvSpPr/>
          <p:nvPr/>
        </p:nvSpPr>
        <p:spPr>
          <a:xfrm>
            <a:off x="2370545" y="4695083"/>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953B7027-795B-4F20-ACDD-FDBD310DBF8C}"/>
              </a:ext>
            </a:extLst>
          </p:cNvPr>
          <p:cNvSpPr txBox="1"/>
          <p:nvPr/>
        </p:nvSpPr>
        <p:spPr>
          <a:xfrm>
            <a:off x="2992445" y="4760541"/>
            <a:ext cx="1945020" cy="553998"/>
          </a:xfrm>
          <a:prstGeom prst="rect">
            <a:avLst/>
          </a:prstGeom>
          <a:noFill/>
        </p:spPr>
        <p:txBody>
          <a:bodyPr wrap="none" rtlCol="0">
            <a:spAutoFit/>
          </a:bodyPr>
          <a:lstStyle/>
          <a:p>
            <a:r>
              <a:rPr lang="en-GB" sz="3000" dirty="0"/>
              <a:t>As angry as</a:t>
            </a:r>
          </a:p>
        </p:txBody>
      </p:sp>
      <p:sp>
        <p:nvSpPr>
          <p:cNvPr id="22" name="Rectangle 21">
            <a:extLst>
              <a:ext uri="{FF2B5EF4-FFF2-40B4-BE49-F238E27FC236}">
                <a16:creationId xmlns:a16="http://schemas.microsoft.com/office/drawing/2014/main" id="{6D8C3F09-13CB-4534-80B5-B6E73FAD5684}"/>
              </a:ext>
            </a:extLst>
          </p:cNvPr>
          <p:cNvSpPr/>
          <p:nvPr/>
        </p:nvSpPr>
        <p:spPr>
          <a:xfrm>
            <a:off x="6979170" y="4687529"/>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AE91622F-B5EC-4DE9-A206-F8A41BA7A72C}"/>
              </a:ext>
            </a:extLst>
          </p:cNvPr>
          <p:cNvSpPr txBox="1"/>
          <p:nvPr/>
        </p:nvSpPr>
        <p:spPr>
          <a:xfrm>
            <a:off x="7688777" y="4752603"/>
            <a:ext cx="1784015" cy="553998"/>
          </a:xfrm>
          <a:prstGeom prst="rect">
            <a:avLst/>
          </a:prstGeom>
          <a:noFill/>
        </p:spPr>
        <p:txBody>
          <a:bodyPr wrap="none" rtlCol="0">
            <a:spAutoFit/>
          </a:bodyPr>
          <a:lstStyle/>
          <a:p>
            <a:r>
              <a:rPr lang="en-GB" sz="3000" dirty="0"/>
              <a:t>As hard as</a:t>
            </a:r>
          </a:p>
        </p:txBody>
      </p:sp>
      <p:sp>
        <p:nvSpPr>
          <p:cNvPr id="24" name="Rectangle 23">
            <a:extLst>
              <a:ext uri="{FF2B5EF4-FFF2-40B4-BE49-F238E27FC236}">
                <a16:creationId xmlns:a16="http://schemas.microsoft.com/office/drawing/2014/main" id="{D77858F4-5B66-4652-9BE3-16CC5FDED717}"/>
              </a:ext>
            </a:extLst>
          </p:cNvPr>
          <p:cNvSpPr/>
          <p:nvPr/>
        </p:nvSpPr>
        <p:spPr>
          <a:xfrm>
            <a:off x="2370545" y="5774068"/>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25" name="TextBox 24">
            <a:extLst>
              <a:ext uri="{FF2B5EF4-FFF2-40B4-BE49-F238E27FC236}">
                <a16:creationId xmlns:a16="http://schemas.microsoft.com/office/drawing/2014/main" id="{FA2D7C6A-A0DF-43E4-A5BF-EED36235F83E}"/>
              </a:ext>
            </a:extLst>
          </p:cNvPr>
          <p:cNvSpPr txBox="1"/>
          <p:nvPr/>
        </p:nvSpPr>
        <p:spPr>
          <a:xfrm>
            <a:off x="2814768" y="5826640"/>
            <a:ext cx="2300373" cy="553998"/>
          </a:xfrm>
          <a:prstGeom prst="rect">
            <a:avLst/>
          </a:prstGeom>
          <a:noFill/>
        </p:spPr>
        <p:txBody>
          <a:bodyPr wrap="none" rtlCol="0">
            <a:spAutoFit/>
          </a:bodyPr>
          <a:lstStyle/>
          <a:p>
            <a:r>
              <a:rPr lang="en-GB" sz="3000" dirty="0"/>
              <a:t>As happy as a</a:t>
            </a:r>
          </a:p>
        </p:txBody>
      </p:sp>
      <p:sp>
        <p:nvSpPr>
          <p:cNvPr id="28" name="Rectangle 27">
            <a:extLst>
              <a:ext uri="{FF2B5EF4-FFF2-40B4-BE49-F238E27FC236}">
                <a16:creationId xmlns:a16="http://schemas.microsoft.com/office/drawing/2014/main" id="{C21BA327-B67D-4BCC-926F-C719FD2BE1A6}"/>
              </a:ext>
            </a:extLst>
          </p:cNvPr>
          <p:cNvSpPr/>
          <p:nvPr/>
        </p:nvSpPr>
        <p:spPr>
          <a:xfrm>
            <a:off x="6979170" y="5826640"/>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00D5C38D-228E-45BB-98F8-18CAB8ADA87B}"/>
              </a:ext>
            </a:extLst>
          </p:cNvPr>
          <p:cNvSpPr txBox="1"/>
          <p:nvPr/>
        </p:nvSpPr>
        <p:spPr>
          <a:xfrm>
            <a:off x="7762875" y="5899652"/>
            <a:ext cx="1895475" cy="553998"/>
          </a:xfrm>
          <a:prstGeom prst="rect">
            <a:avLst/>
          </a:prstGeom>
          <a:noFill/>
        </p:spPr>
        <p:txBody>
          <a:bodyPr wrap="square" rtlCol="0">
            <a:spAutoFit/>
          </a:bodyPr>
          <a:lstStyle/>
          <a:p>
            <a:r>
              <a:rPr lang="en-GB" sz="3000" dirty="0"/>
              <a:t>Soft like a</a:t>
            </a:r>
          </a:p>
        </p:txBody>
      </p:sp>
      <p:sp>
        <p:nvSpPr>
          <p:cNvPr id="17" name="TextBox 16">
            <a:extLst>
              <a:ext uri="{FF2B5EF4-FFF2-40B4-BE49-F238E27FC236}">
                <a16:creationId xmlns:a16="http://schemas.microsoft.com/office/drawing/2014/main" id="{9EBF1D85-9442-43A1-8A8C-F51C364999A3}"/>
              </a:ext>
            </a:extLst>
          </p:cNvPr>
          <p:cNvSpPr txBox="1"/>
          <p:nvPr/>
        </p:nvSpPr>
        <p:spPr>
          <a:xfrm>
            <a:off x="369800" y="1736086"/>
            <a:ext cx="3276600" cy="1477328"/>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3000" dirty="0"/>
              <a:t>Drag and drop the correct ending to the simile</a:t>
            </a:r>
          </a:p>
        </p:txBody>
      </p:sp>
      <p:pic>
        <p:nvPicPr>
          <p:cNvPr id="20" name="Picture 19">
            <a:extLst>
              <a:ext uri="{FF2B5EF4-FFF2-40B4-BE49-F238E27FC236}">
                <a16:creationId xmlns:a16="http://schemas.microsoft.com/office/drawing/2014/main" id="{A37DC74E-8676-4A33-B3E1-54BC84AD1A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3437" y="953642"/>
            <a:ext cx="3355340" cy="2204085"/>
          </a:xfrm>
          <a:prstGeom prst="rect">
            <a:avLst/>
          </a:prstGeom>
        </p:spPr>
      </p:pic>
    </p:spTree>
    <p:extLst>
      <p:ext uri="{BB962C8B-B14F-4D97-AF65-F5344CB8AC3E}">
        <p14:creationId xmlns:p14="http://schemas.microsoft.com/office/powerpoint/2010/main" val="319529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anim calcmode="lin" valueType="num">
                                      <p:cBhvr>
                                        <p:cTn id="38" dur="1000" fill="hold"/>
                                        <p:tgtEl>
                                          <p:spTgt spid="28"/>
                                        </p:tgtEl>
                                        <p:attrNameLst>
                                          <p:attrName>ppt_x</p:attrName>
                                        </p:attrNameLst>
                                      </p:cBhvr>
                                      <p:tavLst>
                                        <p:tav tm="0">
                                          <p:val>
                                            <p:strVal val="#ppt_x"/>
                                          </p:val>
                                        </p:tav>
                                        <p:tav tm="100000">
                                          <p:val>
                                            <p:strVal val="#ppt_x"/>
                                          </p:val>
                                        </p:tav>
                                      </p:tavLst>
                                    </p:anim>
                                    <p:anim calcmode="lin" valueType="num">
                                      <p:cBhvr>
                                        <p:cTn id="39" dur="100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22" grpId="0" animBg="1"/>
      <p:bldP spid="23" grpId="0"/>
      <p:bldP spid="24" grpId="0" animBg="1"/>
      <p:bldP spid="25" grpId="0"/>
      <p:bldP spid="28" grpId="0" animBg="1"/>
      <p:bldP spid="29" grpId="0"/>
      <p:bldP spid="17" grpId="0" animBg="1"/>
    </p:bldLst>
  </p:timing>
  <p:extLst>
    <p:ext uri="{6950BFC3-D8DA-4A85-94F7-54DA5524770B}">
      <p188:commentRel xmlns:p188="http://schemas.microsoft.com/office/powerpoint/2018/8/main" r:id="rId2"/>
    </p:ext>
  </p:extLs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1811424" y="4134609"/>
            <a:ext cx="8305681" cy="861774"/>
          </a:xfrm>
          <a:prstGeom prst="rect">
            <a:avLst/>
          </a:prstGeom>
          <a:noFill/>
        </p:spPr>
        <p:txBody>
          <a:bodyPr wrap="square">
            <a:spAutoFit/>
          </a:bodyPr>
          <a:lstStyle/>
          <a:p>
            <a:pPr algn="ctr"/>
            <a:r>
              <a:rPr lang="en-GB" sz="5000" dirty="0"/>
              <a:t>As hard as a rock</a:t>
            </a:r>
          </a:p>
        </p:txBody>
      </p:sp>
      <p:pic>
        <p:nvPicPr>
          <p:cNvPr id="11" name="Picture 10" descr="A picture containing text&#10;&#10;Description automatically generated">
            <a:extLst>
              <a:ext uri="{FF2B5EF4-FFF2-40B4-BE49-F238E27FC236}">
                <a16:creationId xmlns:a16="http://schemas.microsoft.com/office/drawing/2014/main" id="{E7EDB6AF-3F67-4602-B2EC-420565B8A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2" name="Rectangle 11">
            <a:extLst>
              <a:ext uri="{FF2B5EF4-FFF2-40B4-BE49-F238E27FC236}">
                <a16:creationId xmlns:a16="http://schemas.microsoft.com/office/drawing/2014/main" id="{0653A4EF-A728-4AA4-81E3-AC42114E0F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480B04B-5334-41F1-8427-E3B4C943B0E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32/50 </a:t>
            </a:r>
          </a:p>
          <a:p>
            <a:r>
              <a:rPr lang="en-GB" dirty="0"/>
              <a:t>Mystic Mics</a:t>
            </a:r>
          </a:p>
        </p:txBody>
      </p:sp>
      <p:pic>
        <p:nvPicPr>
          <p:cNvPr id="13" name="Picture 12">
            <a:extLst>
              <a:ext uri="{FF2B5EF4-FFF2-40B4-BE49-F238E27FC236}">
                <a16:creationId xmlns:a16="http://schemas.microsoft.com/office/drawing/2014/main" id="{C2907DB9-AB9B-4248-99BE-4A3314DBCF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8330" y="1325880"/>
            <a:ext cx="3355340" cy="2204085"/>
          </a:xfrm>
          <a:prstGeom prst="rect">
            <a:avLst/>
          </a:prstGeom>
        </p:spPr>
      </p:pic>
    </p:spTree>
    <p:extLst>
      <p:ext uri="{BB962C8B-B14F-4D97-AF65-F5344CB8AC3E}">
        <p14:creationId xmlns:p14="http://schemas.microsoft.com/office/powerpoint/2010/main" val="1556937961"/>
      </p:ext>
    </p:extLst>
  </p:cSld>
  <p:clrMapOvr>
    <a:masterClrMapping/>
  </p:clrMapOvr>
  <p:extLst>
    <p:ext uri="{6950BFC3-D8DA-4A85-94F7-54DA5524770B}">
      <p188:commentRel xmlns:p188="http://schemas.microsoft.com/office/powerpoint/2018/8/main" r:id="rId2"/>
    </p:ext>
  </p:extLs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1823838" y="3347209"/>
            <a:ext cx="8305681" cy="630942"/>
          </a:xfrm>
          <a:prstGeom prst="rect">
            <a:avLst/>
          </a:prstGeom>
          <a:noFill/>
        </p:spPr>
        <p:txBody>
          <a:bodyPr wrap="square">
            <a:spAutoFit/>
          </a:bodyPr>
          <a:lstStyle/>
          <a:p>
            <a:pPr algn="ctr"/>
            <a:r>
              <a:rPr lang="en-GB" sz="3500" dirty="0"/>
              <a:t>Sharp _____________</a:t>
            </a:r>
          </a:p>
        </p:txBody>
      </p:sp>
      <p:pic>
        <p:nvPicPr>
          <p:cNvPr id="11" name="Picture 10" descr="A picture containing text&#10;&#10;Description automatically generated">
            <a:extLst>
              <a:ext uri="{FF2B5EF4-FFF2-40B4-BE49-F238E27FC236}">
                <a16:creationId xmlns:a16="http://schemas.microsoft.com/office/drawing/2014/main" id="{E7EDB6AF-3F67-4602-B2EC-420565B8A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2" name="Rectangle 11">
            <a:extLst>
              <a:ext uri="{FF2B5EF4-FFF2-40B4-BE49-F238E27FC236}">
                <a16:creationId xmlns:a16="http://schemas.microsoft.com/office/drawing/2014/main" id="{0653A4EF-A728-4AA4-81E3-AC42114E0F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480B04B-5334-41F1-8427-E3B4C943B0E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32/50 </a:t>
            </a:r>
          </a:p>
          <a:p>
            <a:r>
              <a:rPr lang="en-GB" dirty="0"/>
              <a:t>Mystic Mics</a:t>
            </a:r>
          </a:p>
        </p:txBody>
      </p:sp>
      <p:sp>
        <p:nvSpPr>
          <p:cNvPr id="16" name="Rectangle 15">
            <a:extLst>
              <a:ext uri="{FF2B5EF4-FFF2-40B4-BE49-F238E27FC236}">
                <a16:creationId xmlns:a16="http://schemas.microsoft.com/office/drawing/2014/main" id="{27B853DE-6BE4-4646-B170-B790A6D2F6B7}"/>
              </a:ext>
            </a:extLst>
          </p:cNvPr>
          <p:cNvSpPr/>
          <p:nvPr/>
        </p:nvSpPr>
        <p:spPr>
          <a:xfrm>
            <a:off x="2370545" y="4695083"/>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953B7027-795B-4F20-ACDD-FDBD310DBF8C}"/>
              </a:ext>
            </a:extLst>
          </p:cNvPr>
          <p:cNvSpPr txBox="1"/>
          <p:nvPr/>
        </p:nvSpPr>
        <p:spPr>
          <a:xfrm>
            <a:off x="2992445" y="4760541"/>
            <a:ext cx="2030364" cy="553998"/>
          </a:xfrm>
          <a:prstGeom prst="rect">
            <a:avLst/>
          </a:prstGeom>
          <a:noFill/>
        </p:spPr>
        <p:txBody>
          <a:bodyPr wrap="none" rtlCol="0">
            <a:spAutoFit/>
          </a:bodyPr>
          <a:lstStyle/>
          <a:p>
            <a:r>
              <a:rPr lang="en-GB" sz="3000" dirty="0"/>
              <a:t>like the iron</a:t>
            </a:r>
          </a:p>
        </p:txBody>
      </p:sp>
      <p:sp>
        <p:nvSpPr>
          <p:cNvPr id="22" name="Rectangle 21">
            <a:extLst>
              <a:ext uri="{FF2B5EF4-FFF2-40B4-BE49-F238E27FC236}">
                <a16:creationId xmlns:a16="http://schemas.microsoft.com/office/drawing/2014/main" id="{6D8C3F09-13CB-4534-80B5-B6E73FAD5684}"/>
              </a:ext>
            </a:extLst>
          </p:cNvPr>
          <p:cNvSpPr/>
          <p:nvPr/>
        </p:nvSpPr>
        <p:spPr>
          <a:xfrm>
            <a:off x="6979170" y="4687529"/>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AE91622F-B5EC-4DE9-A206-F8A41BA7A72C}"/>
              </a:ext>
            </a:extLst>
          </p:cNvPr>
          <p:cNvSpPr txBox="1"/>
          <p:nvPr/>
        </p:nvSpPr>
        <p:spPr>
          <a:xfrm>
            <a:off x="7688777" y="4752603"/>
            <a:ext cx="1864741" cy="553998"/>
          </a:xfrm>
          <a:prstGeom prst="rect">
            <a:avLst/>
          </a:prstGeom>
          <a:noFill/>
        </p:spPr>
        <p:txBody>
          <a:bodyPr wrap="none" rtlCol="0">
            <a:spAutoFit/>
          </a:bodyPr>
          <a:lstStyle/>
          <a:p>
            <a:r>
              <a:rPr lang="en-GB" sz="3000" dirty="0"/>
              <a:t>like a razor</a:t>
            </a:r>
          </a:p>
        </p:txBody>
      </p:sp>
      <p:sp>
        <p:nvSpPr>
          <p:cNvPr id="24" name="Rectangle 23">
            <a:extLst>
              <a:ext uri="{FF2B5EF4-FFF2-40B4-BE49-F238E27FC236}">
                <a16:creationId xmlns:a16="http://schemas.microsoft.com/office/drawing/2014/main" id="{D77858F4-5B66-4652-9BE3-16CC5FDED717}"/>
              </a:ext>
            </a:extLst>
          </p:cNvPr>
          <p:cNvSpPr/>
          <p:nvPr/>
        </p:nvSpPr>
        <p:spPr>
          <a:xfrm>
            <a:off x="2370545" y="5774068"/>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25" name="TextBox 24">
            <a:extLst>
              <a:ext uri="{FF2B5EF4-FFF2-40B4-BE49-F238E27FC236}">
                <a16:creationId xmlns:a16="http://schemas.microsoft.com/office/drawing/2014/main" id="{FA2D7C6A-A0DF-43E4-A5BF-EED36235F83E}"/>
              </a:ext>
            </a:extLst>
          </p:cNvPr>
          <p:cNvSpPr txBox="1"/>
          <p:nvPr/>
        </p:nvSpPr>
        <p:spPr>
          <a:xfrm>
            <a:off x="2399751" y="5825370"/>
            <a:ext cx="3215752" cy="553998"/>
          </a:xfrm>
          <a:prstGeom prst="rect">
            <a:avLst/>
          </a:prstGeom>
          <a:noFill/>
        </p:spPr>
        <p:txBody>
          <a:bodyPr wrap="none" rtlCol="0">
            <a:spAutoFit/>
          </a:bodyPr>
          <a:lstStyle/>
          <a:p>
            <a:r>
              <a:rPr lang="en-GB" sz="3000" dirty="0"/>
              <a:t>as a person shaving</a:t>
            </a:r>
          </a:p>
        </p:txBody>
      </p:sp>
      <p:sp>
        <p:nvSpPr>
          <p:cNvPr id="28" name="Rectangle 27">
            <a:extLst>
              <a:ext uri="{FF2B5EF4-FFF2-40B4-BE49-F238E27FC236}">
                <a16:creationId xmlns:a16="http://schemas.microsoft.com/office/drawing/2014/main" id="{C21BA327-B67D-4BCC-926F-C719FD2BE1A6}"/>
              </a:ext>
            </a:extLst>
          </p:cNvPr>
          <p:cNvSpPr/>
          <p:nvPr/>
        </p:nvSpPr>
        <p:spPr>
          <a:xfrm>
            <a:off x="6979170" y="5826640"/>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00D5C38D-228E-45BB-98F8-18CAB8ADA87B}"/>
              </a:ext>
            </a:extLst>
          </p:cNvPr>
          <p:cNvSpPr txBox="1"/>
          <p:nvPr/>
        </p:nvSpPr>
        <p:spPr>
          <a:xfrm>
            <a:off x="7660864" y="5899652"/>
            <a:ext cx="2419350" cy="553998"/>
          </a:xfrm>
          <a:prstGeom prst="rect">
            <a:avLst/>
          </a:prstGeom>
          <a:noFill/>
        </p:spPr>
        <p:txBody>
          <a:bodyPr wrap="square" rtlCol="0">
            <a:spAutoFit/>
          </a:bodyPr>
          <a:lstStyle/>
          <a:p>
            <a:r>
              <a:rPr lang="en-GB" sz="3000" dirty="0"/>
              <a:t>like a gorilla </a:t>
            </a:r>
          </a:p>
        </p:txBody>
      </p:sp>
      <p:sp>
        <p:nvSpPr>
          <p:cNvPr id="17" name="TextBox 16">
            <a:extLst>
              <a:ext uri="{FF2B5EF4-FFF2-40B4-BE49-F238E27FC236}">
                <a16:creationId xmlns:a16="http://schemas.microsoft.com/office/drawing/2014/main" id="{9EBF1D85-9442-43A1-8A8C-F51C364999A3}"/>
              </a:ext>
            </a:extLst>
          </p:cNvPr>
          <p:cNvSpPr txBox="1"/>
          <p:nvPr/>
        </p:nvSpPr>
        <p:spPr>
          <a:xfrm>
            <a:off x="369800" y="1736086"/>
            <a:ext cx="3276600" cy="1477328"/>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3000" dirty="0"/>
              <a:t>Drag and drop the correct ending to the simile</a:t>
            </a:r>
          </a:p>
        </p:txBody>
      </p:sp>
      <p:pic>
        <p:nvPicPr>
          <p:cNvPr id="19" name="Picture 18">
            <a:extLst>
              <a:ext uri="{FF2B5EF4-FFF2-40B4-BE49-F238E27FC236}">
                <a16:creationId xmlns:a16="http://schemas.microsoft.com/office/drawing/2014/main" id="{97C54FB0-5C40-439B-80F5-2DB007149F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8380" y="328475"/>
            <a:ext cx="1616595" cy="2815222"/>
          </a:xfrm>
          <a:prstGeom prst="rect">
            <a:avLst/>
          </a:prstGeom>
        </p:spPr>
      </p:pic>
    </p:spTree>
    <p:extLst>
      <p:ext uri="{BB962C8B-B14F-4D97-AF65-F5344CB8AC3E}">
        <p14:creationId xmlns:p14="http://schemas.microsoft.com/office/powerpoint/2010/main" val="18695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anim calcmode="lin" valueType="num">
                                      <p:cBhvr>
                                        <p:cTn id="38" dur="1000" fill="hold"/>
                                        <p:tgtEl>
                                          <p:spTgt spid="28"/>
                                        </p:tgtEl>
                                        <p:attrNameLst>
                                          <p:attrName>ppt_x</p:attrName>
                                        </p:attrNameLst>
                                      </p:cBhvr>
                                      <p:tavLst>
                                        <p:tav tm="0">
                                          <p:val>
                                            <p:strVal val="#ppt_x"/>
                                          </p:val>
                                        </p:tav>
                                        <p:tav tm="100000">
                                          <p:val>
                                            <p:strVal val="#ppt_x"/>
                                          </p:val>
                                        </p:tav>
                                      </p:tavLst>
                                    </p:anim>
                                    <p:anim calcmode="lin" valueType="num">
                                      <p:cBhvr>
                                        <p:cTn id="39" dur="100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22" grpId="0" animBg="1"/>
      <p:bldP spid="23" grpId="0"/>
      <p:bldP spid="24" grpId="0" animBg="1"/>
      <p:bldP spid="25" grpId="0"/>
      <p:bldP spid="28" grpId="0" animBg="1"/>
      <p:bldP spid="29" grpId="0"/>
      <p:bldP spid="17" grpId="0" animBg="1"/>
    </p:bldLst>
  </p:timing>
  <p:extLst>
    <p:ext uri="{6950BFC3-D8DA-4A85-94F7-54DA5524770B}">
      <p188:commentRel xmlns:p188="http://schemas.microsoft.com/office/powerpoint/2018/8/main" r:id="rId2"/>
    </p:ext>
  </p:extLs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1811424" y="4134609"/>
            <a:ext cx="8305681" cy="861774"/>
          </a:xfrm>
          <a:prstGeom prst="rect">
            <a:avLst/>
          </a:prstGeom>
          <a:noFill/>
        </p:spPr>
        <p:txBody>
          <a:bodyPr wrap="square">
            <a:spAutoFit/>
          </a:bodyPr>
          <a:lstStyle/>
          <a:p>
            <a:pPr algn="ctr"/>
            <a:r>
              <a:rPr lang="en-GB" sz="5000" dirty="0"/>
              <a:t>Sharp like a razor </a:t>
            </a:r>
          </a:p>
        </p:txBody>
      </p:sp>
      <p:pic>
        <p:nvPicPr>
          <p:cNvPr id="11" name="Picture 10" descr="A picture containing text&#10;&#10;Description automatically generated">
            <a:extLst>
              <a:ext uri="{FF2B5EF4-FFF2-40B4-BE49-F238E27FC236}">
                <a16:creationId xmlns:a16="http://schemas.microsoft.com/office/drawing/2014/main" id="{E7EDB6AF-3F67-4602-B2EC-420565B8A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2" name="Rectangle 11">
            <a:extLst>
              <a:ext uri="{FF2B5EF4-FFF2-40B4-BE49-F238E27FC236}">
                <a16:creationId xmlns:a16="http://schemas.microsoft.com/office/drawing/2014/main" id="{0653A4EF-A728-4AA4-81E3-AC42114E0F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480B04B-5334-41F1-8427-E3B4C943B0E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32/50 </a:t>
            </a:r>
          </a:p>
          <a:p>
            <a:r>
              <a:rPr lang="en-GB" dirty="0"/>
              <a:t>Mystic Mics</a:t>
            </a:r>
          </a:p>
        </p:txBody>
      </p:sp>
      <p:pic>
        <p:nvPicPr>
          <p:cNvPr id="8" name="Picture 7">
            <a:extLst>
              <a:ext uri="{FF2B5EF4-FFF2-40B4-BE49-F238E27FC236}">
                <a16:creationId xmlns:a16="http://schemas.microsoft.com/office/drawing/2014/main" id="{B54A1DB6-FC6B-42D3-83E3-E989148BD8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5966" y="814250"/>
            <a:ext cx="1616595" cy="2815222"/>
          </a:xfrm>
          <a:prstGeom prst="rect">
            <a:avLst/>
          </a:prstGeom>
        </p:spPr>
      </p:pic>
    </p:spTree>
    <p:extLst>
      <p:ext uri="{BB962C8B-B14F-4D97-AF65-F5344CB8AC3E}">
        <p14:creationId xmlns:p14="http://schemas.microsoft.com/office/powerpoint/2010/main" val="1890217149"/>
      </p:ext>
    </p:extLst>
  </p:cSld>
  <p:clrMapOvr>
    <a:masterClrMapping/>
  </p:clrMapOvr>
  <p:extLst>
    <p:ext uri="{6950BFC3-D8DA-4A85-94F7-54DA5524770B}">
      <p188:commentRel xmlns:p188="http://schemas.microsoft.com/office/powerpoint/2018/8/main" r:id="rId2"/>
    </p:ext>
  </p:extLs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1823838" y="3347209"/>
            <a:ext cx="8305681" cy="630942"/>
          </a:xfrm>
          <a:prstGeom prst="rect">
            <a:avLst/>
          </a:prstGeom>
          <a:noFill/>
        </p:spPr>
        <p:txBody>
          <a:bodyPr wrap="square">
            <a:spAutoFit/>
          </a:bodyPr>
          <a:lstStyle/>
          <a:p>
            <a:pPr algn="ctr"/>
            <a:r>
              <a:rPr lang="en-GB" sz="3500" dirty="0"/>
              <a:t>_____________ a donut </a:t>
            </a:r>
          </a:p>
        </p:txBody>
      </p:sp>
      <p:pic>
        <p:nvPicPr>
          <p:cNvPr id="11" name="Picture 10" descr="A picture containing text&#10;&#10;Description automatically generated">
            <a:extLst>
              <a:ext uri="{FF2B5EF4-FFF2-40B4-BE49-F238E27FC236}">
                <a16:creationId xmlns:a16="http://schemas.microsoft.com/office/drawing/2014/main" id="{E7EDB6AF-3F67-4602-B2EC-420565B8A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2" name="Rectangle 11">
            <a:extLst>
              <a:ext uri="{FF2B5EF4-FFF2-40B4-BE49-F238E27FC236}">
                <a16:creationId xmlns:a16="http://schemas.microsoft.com/office/drawing/2014/main" id="{0653A4EF-A728-4AA4-81E3-AC42114E0F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480B04B-5334-41F1-8427-E3B4C943B0E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32/50 </a:t>
            </a:r>
          </a:p>
          <a:p>
            <a:r>
              <a:rPr lang="en-GB" dirty="0"/>
              <a:t>Mystic Mics</a:t>
            </a:r>
          </a:p>
        </p:txBody>
      </p:sp>
      <p:sp>
        <p:nvSpPr>
          <p:cNvPr id="16" name="Rectangle 15">
            <a:extLst>
              <a:ext uri="{FF2B5EF4-FFF2-40B4-BE49-F238E27FC236}">
                <a16:creationId xmlns:a16="http://schemas.microsoft.com/office/drawing/2014/main" id="{27B853DE-6BE4-4646-B170-B790A6D2F6B7}"/>
              </a:ext>
            </a:extLst>
          </p:cNvPr>
          <p:cNvSpPr/>
          <p:nvPr/>
        </p:nvSpPr>
        <p:spPr>
          <a:xfrm>
            <a:off x="2370545" y="4695083"/>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953B7027-795B-4F20-ACDD-FDBD310DBF8C}"/>
              </a:ext>
            </a:extLst>
          </p:cNvPr>
          <p:cNvSpPr txBox="1"/>
          <p:nvPr/>
        </p:nvSpPr>
        <p:spPr>
          <a:xfrm>
            <a:off x="2992445" y="4760541"/>
            <a:ext cx="1640577" cy="553998"/>
          </a:xfrm>
          <a:prstGeom prst="rect">
            <a:avLst/>
          </a:prstGeom>
          <a:noFill/>
        </p:spPr>
        <p:txBody>
          <a:bodyPr wrap="none" rtlCol="0">
            <a:spAutoFit/>
          </a:bodyPr>
          <a:lstStyle/>
          <a:p>
            <a:r>
              <a:rPr lang="en-GB" sz="3000" dirty="0"/>
              <a:t>Crazy like</a:t>
            </a:r>
          </a:p>
        </p:txBody>
      </p:sp>
      <p:sp>
        <p:nvSpPr>
          <p:cNvPr id="22" name="Rectangle 21">
            <a:extLst>
              <a:ext uri="{FF2B5EF4-FFF2-40B4-BE49-F238E27FC236}">
                <a16:creationId xmlns:a16="http://schemas.microsoft.com/office/drawing/2014/main" id="{6D8C3F09-13CB-4534-80B5-B6E73FAD5684}"/>
              </a:ext>
            </a:extLst>
          </p:cNvPr>
          <p:cNvSpPr/>
          <p:nvPr/>
        </p:nvSpPr>
        <p:spPr>
          <a:xfrm>
            <a:off x="6979170" y="4687529"/>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AE91622F-B5EC-4DE9-A206-F8A41BA7A72C}"/>
              </a:ext>
            </a:extLst>
          </p:cNvPr>
          <p:cNvSpPr txBox="1"/>
          <p:nvPr/>
        </p:nvSpPr>
        <p:spPr>
          <a:xfrm>
            <a:off x="7688777" y="4752603"/>
            <a:ext cx="1786515" cy="553998"/>
          </a:xfrm>
          <a:prstGeom prst="rect">
            <a:avLst/>
          </a:prstGeom>
          <a:noFill/>
        </p:spPr>
        <p:txBody>
          <a:bodyPr wrap="none" rtlCol="0">
            <a:spAutoFit/>
          </a:bodyPr>
          <a:lstStyle/>
          <a:p>
            <a:r>
              <a:rPr lang="en-GB" sz="3000" dirty="0"/>
              <a:t>Sharp like </a:t>
            </a:r>
          </a:p>
        </p:txBody>
      </p:sp>
      <p:sp>
        <p:nvSpPr>
          <p:cNvPr id="24" name="Rectangle 23">
            <a:extLst>
              <a:ext uri="{FF2B5EF4-FFF2-40B4-BE49-F238E27FC236}">
                <a16:creationId xmlns:a16="http://schemas.microsoft.com/office/drawing/2014/main" id="{D77858F4-5B66-4652-9BE3-16CC5FDED717}"/>
              </a:ext>
            </a:extLst>
          </p:cNvPr>
          <p:cNvSpPr/>
          <p:nvPr/>
        </p:nvSpPr>
        <p:spPr>
          <a:xfrm>
            <a:off x="2370545" y="5774068"/>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FA2D7C6A-A0DF-43E4-A5BF-EED36235F83E}"/>
              </a:ext>
            </a:extLst>
          </p:cNvPr>
          <p:cNvSpPr txBox="1"/>
          <p:nvPr/>
        </p:nvSpPr>
        <p:spPr>
          <a:xfrm>
            <a:off x="3025337" y="5826144"/>
            <a:ext cx="2081724" cy="553998"/>
          </a:xfrm>
          <a:prstGeom prst="rect">
            <a:avLst/>
          </a:prstGeom>
          <a:noFill/>
        </p:spPr>
        <p:txBody>
          <a:bodyPr wrap="none" rtlCol="0">
            <a:spAutoFit/>
          </a:bodyPr>
          <a:lstStyle/>
          <a:p>
            <a:r>
              <a:rPr lang="en-GB" sz="3000" dirty="0"/>
              <a:t>As sweet as </a:t>
            </a:r>
          </a:p>
        </p:txBody>
      </p:sp>
      <p:sp>
        <p:nvSpPr>
          <p:cNvPr id="28" name="Rectangle 27">
            <a:extLst>
              <a:ext uri="{FF2B5EF4-FFF2-40B4-BE49-F238E27FC236}">
                <a16:creationId xmlns:a16="http://schemas.microsoft.com/office/drawing/2014/main" id="{C21BA327-B67D-4BCC-926F-C719FD2BE1A6}"/>
              </a:ext>
            </a:extLst>
          </p:cNvPr>
          <p:cNvSpPr/>
          <p:nvPr/>
        </p:nvSpPr>
        <p:spPr>
          <a:xfrm>
            <a:off x="6979170" y="5826640"/>
            <a:ext cx="3150349" cy="700022"/>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00D5C38D-228E-45BB-98F8-18CAB8ADA87B}"/>
              </a:ext>
            </a:extLst>
          </p:cNvPr>
          <p:cNvSpPr txBox="1"/>
          <p:nvPr/>
        </p:nvSpPr>
        <p:spPr>
          <a:xfrm>
            <a:off x="7547894" y="5899652"/>
            <a:ext cx="2419350" cy="553998"/>
          </a:xfrm>
          <a:prstGeom prst="rect">
            <a:avLst/>
          </a:prstGeom>
          <a:noFill/>
        </p:spPr>
        <p:txBody>
          <a:bodyPr wrap="square" rtlCol="0">
            <a:spAutoFit/>
          </a:bodyPr>
          <a:lstStyle/>
          <a:p>
            <a:r>
              <a:rPr lang="en-GB" sz="3000" dirty="0"/>
              <a:t>As painful like</a:t>
            </a:r>
          </a:p>
        </p:txBody>
      </p:sp>
      <p:sp>
        <p:nvSpPr>
          <p:cNvPr id="17" name="TextBox 16">
            <a:extLst>
              <a:ext uri="{FF2B5EF4-FFF2-40B4-BE49-F238E27FC236}">
                <a16:creationId xmlns:a16="http://schemas.microsoft.com/office/drawing/2014/main" id="{9EBF1D85-9442-43A1-8A8C-F51C364999A3}"/>
              </a:ext>
            </a:extLst>
          </p:cNvPr>
          <p:cNvSpPr txBox="1"/>
          <p:nvPr/>
        </p:nvSpPr>
        <p:spPr>
          <a:xfrm>
            <a:off x="369800" y="1736086"/>
            <a:ext cx="3276600" cy="1477328"/>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3000" dirty="0"/>
              <a:t>Drag and drop the correct ending to the simile</a:t>
            </a:r>
          </a:p>
        </p:txBody>
      </p:sp>
      <p:pic>
        <p:nvPicPr>
          <p:cNvPr id="20" name="Picture 19">
            <a:extLst>
              <a:ext uri="{FF2B5EF4-FFF2-40B4-BE49-F238E27FC236}">
                <a16:creationId xmlns:a16="http://schemas.microsoft.com/office/drawing/2014/main" id="{D6AD54D3-3648-42A0-A5F1-44916933B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9737" y="140838"/>
            <a:ext cx="4372610" cy="2870200"/>
          </a:xfrm>
          <a:prstGeom prst="rect">
            <a:avLst/>
          </a:prstGeom>
        </p:spPr>
      </p:pic>
    </p:spTree>
    <p:extLst>
      <p:ext uri="{BB962C8B-B14F-4D97-AF65-F5344CB8AC3E}">
        <p14:creationId xmlns:p14="http://schemas.microsoft.com/office/powerpoint/2010/main" val="285954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anim calcmode="lin" valueType="num">
                                      <p:cBhvr>
                                        <p:cTn id="38" dur="1000" fill="hold"/>
                                        <p:tgtEl>
                                          <p:spTgt spid="28"/>
                                        </p:tgtEl>
                                        <p:attrNameLst>
                                          <p:attrName>ppt_x</p:attrName>
                                        </p:attrNameLst>
                                      </p:cBhvr>
                                      <p:tavLst>
                                        <p:tav tm="0">
                                          <p:val>
                                            <p:strVal val="#ppt_x"/>
                                          </p:val>
                                        </p:tav>
                                        <p:tav tm="100000">
                                          <p:val>
                                            <p:strVal val="#ppt_x"/>
                                          </p:val>
                                        </p:tav>
                                      </p:tavLst>
                                    </p:anim>
                                    <p:anim calcmode="lin" valueType="num">
                                      <p:cBhvr>
                                        <p:cTn id="39" dur="100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22" grpId="0" animBg="1"/>
      <p:bldP spid="23" grpId="0"/>
      <p:bldP spid="24" grpId="0" animBg="1"/>
      <p:bldP spid="25" grpId="0"/>
      <p:bldP spid="28" grpId="0" animBg="1"/>
      <p:bldP spid="29" grpId="0"/>
      <p:bldP spid="17" grpId="0" animBg="1"/>
    </p:bldLst>
  </p:timing>
  <p:extLst>
    <p:ext uri="{6950BFC3-D8DA-4A85-94F7-54DA5524770B}">
      <p188:commentRel xmlns:p188="http://schemas.microsoft.com/office/powerpoint/2018/8/main" r:id="rId2"/>
    </p:ext>
  </p:extLs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1811424" y="4134609"/>
            <a:ext cx="8305681" cy="861774"/>
          </a:xfrm>
          <a:prstGeom prst="rect">
            <a:avLst/>
          </a:prstGeom>
          <a:noFill/>
        </p:spPr>
        <p:txBody>
          <a:bodyPr wrap="square">
            <a:spAutoFit/>
          </a:bodyPr>
          <a:lstStyle/>
          <a:p>
            <a:pPr algn="ctr"/>
            <a:r>
              <a:rPr lang="en-GB" sz="5000" dirty="0"/>
              <a:t>As sweet as a donut </a:t>
            </a:r>
          </a:p>
        </p:txBody>
      </p:sp>
      <p:pic>
        <p:nvPicPr>
          <p:cNvPr id="11" name="Picture 10" descr="A picture containing text&#10;&#10;Description automatically generated">
            <a:extLst>
              <a:ext uri="{FF2B5EF4-FFF2-40B4-BE49-F238E27FC236}">
                <a16:creationId xmlns:a16="http://schemas.microsoft.com/office/drawing/2014/main" id="{E7EDB6AF-3F67-4602-B2EC-420565B8A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2" name="Rectangle 11">
            <a:extLst>
              <a:ext uri="{FF2B5EF4-FFF2-40B4-BE49-F238E27FC236}">
                <a16:creationId xmlns:a16="http://schemas.microsoft.com/office/drawing/2014/main" id="{0653A4EF-A728-4AA4-81E3-AC42114E0F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480B04B-5334-41F1-8427-E3B4C943B0E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32/50 </a:t>
            </a:r>
          </a:p>
          <a:p>
            <a:r>
              <a:rPr lang="en-GB" dirty="0"/>
              <a:t>Mystic Mics</a:t>
            </a:r>
          </a:p>
        </p:txBody>
      </p:sp>
      <p:pic>
        <p:nvPicPr>
          <p:cNvPr id="15" name="Picture 14">
            <a:extLst>
              <a:ext uri="{FF2B5EF4-FFF2-40B4-BE49-F238E27FC236}">
                <a16:creationId xmlns:a16="http://schemas.microsoft.com/office/drawing/2014/main" id="{5DE4BF90-63EE-43EE-A1DB-487AC7CC59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9695" y="691514"/>
            <a:ext cx="4372610" cy="2870200"/>
          </a:xfrm>
          <a:prstGeom prst="rect">
            <a:avLst/>
          </a:prstGeom>
        </p:spPr>
      </p:pic>
    </p:spTree>
    <p:extLst>
      <p:ext uri="{BB962C8B-B14F-4D97-AF65-F5344CB8AC3E}">
        <p14:creationId xmlns:p14="http://schemas.microsoft.com/office/powerpoint/2010/main" val="2876634212"/>
      </p:ext>
    </p:extLst>
  </p:cSld>
  <p:clrMapOvr>
    <a:masterClrMapping/>
  </p:clrMapOvr>
  <p:extLst>
    <p:ext uri="{6950BFC3-D8DA-4A85-94F7-54DA5524770B}">
      <p188:commentRel xmlns:p188="http://schemas.microsoft.com/office/powerpoint/2018/8/main" r:id="rId2"/>
    </p:ext>
  </p:extLs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C87026-4D1C-44C6-A0E4-EFEEF94AD865}"/>
              </a:ext>
            </a:extLst>
          </p:cNvPr>
          <p:cNvSpPr txBox="1"/>
          <p:nvPr/>
        </p:nvSpPr>
        <p:spPr>
          <a:xfrm>
            <a:off x="2179679" y="285750"/>
            <a:ext cx="7438647" cy="2246769"/>
          </a:xfrm>
          <a:prstGeom prst="rect">
            <a:avLst/>
          </a:prstGeom>
          <a:noFill/>
        </p:spPr>
        <p:txBody>
          <a:bodyPr wrap="square" rtlCol="0">
            <a:spAutoFit/>
          </a:bodyPr>
          <a:lstStyle/>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Well done! </a:t>
            </a:r>
          </a:p>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You completed the simile challenge</a:t>
            </a:r>
          </a:p>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You have obtained 5 Mystic Mics from Rapping Rabbit</a:t>
            </a:r>
          </a:p>
        </p:txBody>
      </p:sp>
      <p:pic>
        <p:nvPicPr>
          <p:cNvPr id="8" name="Picture 7" descr="A picture containing text&#10;&#10;Description automatically generated">
            <a:extLst>
              <a:ext uri="{FF2B5EF4-FFF2-40B4-BE49-F238E27FC236}">
                <a16:creationId xmlns:a16="http://schemas.microsoft.com/office/drawing/2014/main" id="{1F593845-4E3D-4347-B4CA-5F321BC45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9" name="Rectangle 8">
            <a:extLst>
              <a:ext uri="{FF2B5EF4-FFF2-40B4-BE49-F238E27FC236}">
                <a16:creationId xmlns:a16="http://schemas.microsoft.com/office/drawing/2014/main" id="{4AA7DB84-37C5-49EA-AFDE-C2218F173B74}"/>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CAC4E99-E949-4529-ABF6-7ABBC56BDB4D}"/>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32/50 </a:t>
            </a:r>
          </a:p>
          <a:p>
            <a:r>
              <a:rPr lang="en-GB" dirty="0"/>
              <a:t>Mystic Mics</a:t>
            </a:r>
          </a:p>
        </p:txBody>
      </p:sp>
      <p:pic>
        <p:nvPicPr>
          <p:cNvPr id="5" name="Picture 4" descr="A picture containing vector graphics&#10;&#10;Description automatically generated">
            <a:extLst>
              <a:ext uri="{FF2B5EF4-FFF2-40B4-BE49-F238E27FC236}">
                <a16:creationId xmlns:a16="http://schemas.microsoft.com/office/drawing/2014/main" id="{3F3285CA-BE1C-4271-AFB3-859EE9994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5672" y="2555948"/>
            <a:ext cx="3202614" cy="4270153"/>
          </a:xfrm>
          <a:prstGeom prst="rect">
            <a:avLst/>
          </a:prstGeom>
        </p:spPr>
      </p:pic>
      <p:pic>
        <p:nvPicPr>
          <p:cNvPr id="12" name="Picture 2" descr="Sound Vector Icon - Logowik.com">
            <a:extLst>
              <a:ext uri="{FF2B5EF4-FFF2-40B4-BE49-F238E27FC236}">
                <a16:creationId xmlns:a16="http://schemas.microsoft.com/office/drawing/2014/main" id="{8EF4BBDB-761D-4701-AA8B-99F41107A7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text&#10;&#10;Description automatically generated">
            <a:extLst>
              <a:ext uri="{FF2B5EF4-FFF2-40B4-BE49-F238E27FC236}">
                <a16:creationId xmlns:a16="http://schemas.microsoft.com/office/drawing/2014/main" id="{D0A9AC9B-EA04-4759-AACC-B5D6B9E329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162156" y="3058101"/>
            <a:ext cx="1646075" cy="2113395"/>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31FB4600-5FDD-441A-B521-791D74AC6E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1608" y="2911475"/>
            <a:ext cx="1804987" cy="2406649"/>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0DA67889-8174-4348-A378-99BDEC3F5D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0825" y="2881275"/>
            <a:ext cx="1749851" cy="2333135"/>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EC78FA42-429E-4353-AC67-B024684F17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8725064" y="3058101"/>
            <a:ext cx="1679500" cy="2156309"/>
          </a:xfrm>
          <a:prstGeom prst="rect">
            <a:avLst/>
          </a:prstGeom>
        </p:spPr>
      </p:pic>
    </p:spTree>
    <p:extLst>
      <p:ext uri="{BB962C8B-B14F-4D97-AF65-F5344CB8AC3E}">
        <p14:creationId xmlns:p14="http://schemas.microsoft.com/office/powerpoint/2010/main" val="385604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0"/>
                                        <p:tgtEl>
                                          <p:spTgt spid="14"/>
                                        </p:tgtEl>
                                      </p:cBhvr>
                                    </p:animEffect>
                                    <p:anim calcmode="lin" valueType="num">
                                      <p:cBhvr>
                                        <p:cTn id="13" dur="2000" fill="hold"/>
                                        <p:tgtEl>
                                          <p:spTgt spid="14"/>
                                        </p:tgtEl>
                                        <p:attrNameLst>
                                          <p:attrName>ppt_w</p:attrName>
                                        </p:attrNameLst>
                                      </p:cBhvr>
                                      <p:tavLst>
                                        <p:tav tm="0" fmla="#ppt_w*sin(2.5*pi*$)">
                                          <p:val>
                                            <p:fltVal val="0"/>
                                          </p:val>
                                        </p:tav>
                                        <p:tav tm="100000">
                                          <p:val>
                                            <p:fltVal val="1"/>
                                          </p:val>
                                        </p:tav>
                                      </p:tavLst>
                                    </p:anim>
                                    <p:anim calcmode="lin" valueType="num">
                                      <p:cBhvr>
                                        <p:cTn id="14" dur="2000" fill="hold"/>
                                        <p:tgtEl>
                                          <p:spTgt spid="14"/>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0"/>
                                        <p:tgtEl>
                                          <p:spTgt spid="15"/>
                                        </p:tgtEl>
                                      </p:cBhvr>
                                    </p:animEffect>
                                    <p:anim calcmode="lin" valueType="num">
                                      <p:cBhvr>
                                        <p:cTn id="18" dur="2000" fill="hold"/>
                                        <p:tgtEl>
                                          <p:spTgt spid="15"/>
                                        </p:tgtEl>
                                        <p:attrNameLst>
                                          <p:attrName>ppt_w</p:attrName>
                                        </p:attrNameLst>
                                      </p:cBhvr>
                                      <p:tavLst>
                                        <p:tav tm="0" fmla="#ppt_w*sin(2.5*pi*$)">
                                          <p:val>
                                            <p:fltVal val="0"/>
                                          </p:val>
                                        </p:tav>
                                        <p:tav tm="100000">
                                          <p:val>
                                            <p:fltVal val="1"/>
                                          </p:val>
                                        </p:tav>
                                      </p:tavLst>
                                    </p:anim>
                                    <p:anim calcmode="lin" valueType="num">
                                      <p:cBhvr>
                                        <p:cTn id="19" dur="2000" fill="hold"/>
                                        <p:tgtEl>
                                          <p:spTgt spid="15"/>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anim calcmode="lin" valueType="num">
                                      <p:cBhvr>
                                        <p:cTn id="23" dur="2000" fill="hold"/>
                                        <p:tgtEl>
                                          <p:spTgt spid="18"/>
                                        </p:tgtEl>
                                        <p:attrNameLst>
                                          <p:attrName>ppt_w</p:attrName>
                                        </p:attrNameLst>
                                      </p:cBhvr>
                                      <p:tavLst>
                                        <p:tav tm="0" fmla="#ppt_w*sin(2.5*pi*$)">
                                          <p:val>
                                            <p:fltVal val="0"/>
                                          </p:val>
                                        </p:tav>
                                        <p:tav tm="100000">
                                          <p:val>
                                            <p:fltVal val="1"/>
                                          </p:val>
                                        </p:tav>
                                      </p:tavLst>
                                    </p:anim>
                                    <p:anim calcmode="lin" valueType="num">
                                      <p:cBhvr>
                                        <p:cTn id="24"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6351" y="1973497"/>
            <a:ext cx="2779521" cy="3706029"/>
          </a:xfrm>
        </p:spPr>
      </p:pic>
      <p:sp>
        <p:nvSpPr>
          <p:cNvPr id="6" name="TextBox 5">
            <a:extLst>
              <a:ext uri="{FF2B5EF4-FFF2-40B4-BE49-F238E27FC236}">
                <a16:creationId xmlns:a16="http://schemas.microsoft.com/office/drawing/2014/main" id="{8E8020A0-360B-485F-BF02-DAEA9C72CE99}"/>
              </a:ext>
            </a:extLst>
          </p:cNvPr>
          <p:cNvSpPr txBox="1"/>
          <p:nvPr/>
        </p:nvSpPr>
        <p:spPr>
          <a:xfrm>
            <a:off x="2667406" y="75220"/>
            <a:ext cx="7177413" cy="1898277"/>
          </a:xfrm>
          <a:prstGeom prst="rect">
            <a:avLst/>
          </a:prstGeom>
          <a:noFill/>
        </p:spPr>
        <p:txBody>
          <a:bodyPr wrap="square" rtlCol="0">
            <a:spAutoFit/>
          </a:bodyPr>
          <a:lstStyle/>
          <a:p>
            <a:pPr algn="ctr">
              <a:lnSpc>
                <a:spcPct val="107000"/>
              </a:lnSpc>
              <a:spcAft>
                <a:spcPts val="800"/>
              </a:spcAft>
            </a:pPr>
            <a:r>
              <a:rPr lang="en-GB" sz="3500" dirty="0"/>
              <a:t>Well done! </a:t>
            </a:r>
          </a:p>
          <a:p>
            <a:pPr algn="ctr">
              <a:lnSpc>
                <a:spcPct val="107000"/>
              </a:lnSpc>
              <a:spcAft>
                <a:spcPts val="800"/>
              </a:spcAft>
            </a:pPr>
            <a:r>
              <a:rPr lang="en-GB" sz="3500" dirty="0">
                <a:effectLst/>
                <a:latin typeface="Calibri" panose="020F0502020204030204" pitchFamily="34" charset="0"/>
                <a:ea typeface="Calibri" panose="020F0502020204030204" pitchFamily="34" charset="0"/>
                <a:cs typeface="Times New Roman" panose="02020603050405020304" pitchFamily="18" charset="0"/>
              </a:rPr>
              <a:t>Can you do it again, but this time beat the clock?</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41987E4-46F4-45E1-A42D-8202B1E2534F}"/>
              </a:ext>
            </a:extLst>
          </p:cNvPr>
          <p:cNvSpPr txBox="1"/>
          <p:nvPr/>
        </p:nvSpPr>
        <p:spPr>
          <a:xfrm>
            <a:off x="2700012" y="5679526"/>
            <a:ext cx="7177413" cy="643061"/>
          </a:xfrm>
          <a:prstGeom prst="rect">
            <a:avLst/>
          </a:prstGeom>
          <a:noFill/>
        </p:spPr>
        <p:txBody>
          <a:bodyPr wrap="square" rtlCol="0">
            <a:spAutoFit/>
          </a:bodyPr>
          <a:lstStyle/>
          <a:p>
            <a:pPr algn="ctr">
              <a:lnSpc>
                <a:spcPct val="107000"/>
              </a:lnSpc>
              <a:spcAft>
                <a:spcPts val="800"/>
              </a:spcAft>
            </a:pPr>
            <a:r>
              <a:rPr lang="en-GB" sz="3500" dirty="0"/>
              <a:t>Bring it on!</a:t>
            </a: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0749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C87026-4D1C-44C6-A0E4-EFEEF94AD865}"/>
              </a:ext>
            </a:extLst>
          </p:cNvPr>
          <p:cNvSpPr txBox="1"/>
          <p:nvPr/>
        </p:nvSpPr>
        <p:spPr>
          <a:xfrm>
            <a:off x="2179679" y="285750"/>
            <a:ext cx="7438647" cy="2246769"/>
          </a:xfrm>
          <a:prstGeom prst="rect">
            <a:avLst/>
          </a:prstGeom>
          <a:noFill/>
        </p:spPr>
        <p:txBody>
          <a:bodyPr wrap="square" rtlCol="0">
            <a:spAutoFit/>
          </a:bodyPr>
          <a:lstStyle/>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Well done! </a:t>
            </a:r>
          </a:p>
          <a:p>
            <a:pPr algn="ct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You have obtained 5 Mystic Mics from Rapping Rabbit</a:t>
            </a:r>
          </a:p>
        </p:txBody>
      </p:sp>
      <p:pic>
        <p:nvPicPr>
          <p:cNvPr id="8" name="Picture 7" descr="A picture containing text&#10;&#10;Description automatically generated">
            <a:extLst>
              <a:ext uri="{FF2B5EF4-FFF2-40B4-BE49-F238E27FC236}">
                <a16:creationId xmlns:a16="http://schemas.microsoft.com/office/drawing/2014/main" id="{1F593845-4E3D-4347-B4CA-5F321BC45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9" name="Rectangle 8">
            <a:extLst>
              <a:ext uri="{FF2B5EF4-FFF2-40B4-BE49-F238E27FC236}">
                <a16:creationId xmlns:a16="http://schemas.microsoft.com/office/drawing/2014/main" id="{4AA7DB84-37C5-49EA-AFDE-C2218F173B74}"/>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CAC4E99-E949-4529-ABF6-7ABBC56BDB4D}"/>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32/50 </a:t>
            </a:r>
          </a:p>
          <a:p>
            <a:r>
              <a:rPr lang="en-GB" dirty="0"/>
              <a:t>Mystic Mics</a:t>
            </a:r>
          </a:p>
        </p:txBody>
      </p:sp>
      <p:pic>
        <p:nvPicPr>
          <p:cNvPr id="12" name="Picture 2" descr="Sound Vector Icon - Logowik.com">
            <a:extLst>
              <a:ext uri="{FF2B5EF4-FFF2-40B4-BE49-F238E27FC236}">
                <a16:creationId xmlns:a16="http://schemas.microsoft.com/office/drawing/2014/main" id="{8EF4BBDB-761D-4701-AA8B-99F41107A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text&#10;&#10;Description automatically generated">
            <a:extLst>
              <a:ext uri="{FF2B5EF4-FFF2-40B4-BE49-F238E27FC236}">
                <a16:creationId xmlns:a16="http://schemas.microsoft.com/office/drawing/2014/main" id="{D0A9AC9B-EA04-4759-AACC-B5D6B9E329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84463" y="3180301"/>
            <a:ext cx="1646075" cy="2113395"/>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31FB4600-5FDD-441A-B521-791D74AC6E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3148" y="3098210"/>
            <a:ext cx="1804987" cy="2406649"/>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0DA67889-8174-4348-A378-99BDEC3F5D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9275" y="2984989"/>
            <a:ext cx="1749851" cy="2333135"/>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EC78FA42-429E-4353-AC67-B024684F17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9220840" y="3098210"/>
            <a:ext cx="1679500" cy="2156309"/>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6A1CF64E-A03B-4FFD-BE72-8DE0F100C6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07537" y="2750176"/>
            <a:ext cx="2976926" cy="3822074"/>
          </a:xfrm>
          <a:prstGeom prst="rect">
            <a:avLst/>
          </a:prstGeom>
        </p:spPr>
      </p:pic>
    </p:spTree>
    <p:extLst>
      <p:ext uri="{BB962C8B-B14F-4D97-AF65-F5344CB8AC3E}">
        <p14:creationId xmlns:p14="http://schemas.microsoft.com/office/powerpoint/2010/main" val="101481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anim calcmode="lin" valueType="num">
                                      <p:cBhvr>
                                        <p:cTn id="8" dur="2000" fill="hold"/>
                                        <p:tgtEl>
                                          <p:spTgt spid="15"/>
                                        </p:tgtEl>
                                        <p:attrNameLst>
                                          <p:attrName>ppt_w</p:attrName>
                                        </p:attrNameLst>
                                      </p:cBhvr>
                                      <p:tavLst>
                                        <p:tav tm="0" fmla="#ppt_w*sin(2.5*pi*$)">
                                          <p:val>
                                            <p:fltVal val="0"/>
                                          </p:val>
                                        </p:tav>
                                        <p:tav tm="100000">
                                          <p:val>
                                            <p:fltVal val="1"/>
                                          </p:val>
                                        </p:tav>
                                      </p:tavLst>
                                    </p:anim>
                                    <p:anim calcmode="lin" valueType="num">
                                      <p:cBhvr>
                                        <p:cTn id="9" dur="2000" fill="hold"/>
                                        <p:tgtEl>
                                          <p:spTgt spid="15"/>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0"/>
                                        <p:tgtEl>
                                          <p:spTgt spid="14"/>
                                        </p:tgtEl>
                                      </p:cBhvr>
                                    </p:animEffect>
                                    <p:anim calcmode="lin" valueType="num">
                                      <p:cBhvr>
                                        <p:cTn id="13" dur="2000" fill="hold"/>
                                        <p:tgtEl>
                                          <p:spTgt spid="14"/>
                                        </p:tgtEl>
                                        <p:attrNameLst>
                                          <p:attrName>ppt_w</p:attrName>
                                        </p:attrNameLst>
                                      </p:cBhvr>
                                      <p:tavLst>
                                        <p:tav tm="0" fmla="#ppt_w*sin(2.5*pi*$)">
                                          <p:val>
                                            <p:fltVal val="0"/>
                                          </p:val>
                                        </p:tav>
                                        <p:tav tm="100000">
                                          <p:val>
                                            <p:fltVal val="1"/>
                                          </p:val>
                                        </p:tav>
                                      </p:tavLst>
                                    </p:anim>
                                    <p:anim calcmode="lin" valueType="num">
                                      <p:cBhvr>
                                        <p:cTn id="14" dur="2000" fill="hold"/>
                                        <p:tgtEl>
                                          <p:spTgt spid="14"/>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000"/>
                                        <p:tgtEl>
                                          <p:spTgt spid="16"/>
                                        </p:tgtEl>
                                      </p:cBhvr>
                                    </p:animEffect>
                                    <p:anim calcmode="lin" valueType="num">
                                      <p:cBhvr>
                                        <p:cTn id="18" dur="2000" fill="hold"/>
                                        <p:tgtEl>
                                          <p:spTgt spid="16"/>
                                        </p:tgtEl>
                                        <p:attrNameLst>
                                          <p:attrName>ppt_w</p:attrName>
                                        </p:attrNameLst>
                                      </p:cBhvr>
                                      <p:tavLst>
                                        <p:tav tm="0" fmla="#ppt_w*sin(2.5*pi*$)">
                                          <p:val>
                                            <p:fltVal val="0"/>
                                          </p:val>
                                        </p:tav>
                                        <p:tav tm="100000">
                                          <p:val>
                                            <p:fltVal val="1"/>
                                          </p:val>
                                        </p:tav>
                                      </p:tavLst>
                                    </p:anim>
                                    <p:anim calcmode="lin" valueType="num">
                                      <p:cBhvr>
                                        <p:cTn id="19" dur="2000" fill="hold"/>
                                        <p:tgtEl>
                                          <p:spTgt spid="16"/>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000"/>
                                        <p:tgtEl>
                                          <p:spTgt spid="13"/>
                                        </p:tgtEl>
                                      </p:cBhvr>
                                    </p:animEffect>
                                    <p:anim calcmode="lin" valueType="num">
                                      <p:cBhvr>
                                        <p:cTn id="23" dur="2000" fill="hold"/>
                                        <p:tgtEl>
                                          <p:spTgt spid="13"/>
                                        </p:tgtEl>
                                        <p:attrNameLst>
                                          <p:attrName>ppt_w</p:attrName>
                                        </p:attrNameLst>
                                      </p:cBhvr>
                                      <p:tavLst>
                                        <p:tav tm="0" fmla="#ppt_w*sin(2.5*pi*$)">
                                          <p:val>
                                            <p:fltVal val="0"/>
                                          </p:val>
                                        </p:tav>
                                        <p:tav tm="100000">
                                          <p:val>
                                            <p:fltVal val="1"/>
                                          </p:val>
                                        </p:tav>
                                      </p:tavLst>
                                    </p:anim>
                                    <p:anim calcmode="lin" valueType="num">
                                      <p:cBhvr>
                                        <p:cTn id="24" dur="2000" fill="hold"/>
                                        <p:tgtEl>
                                          <p:spTgt spid="13"/>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2000"/>
                                        <p:tgtEl>
                                          <p:spTgt spid="18"/>
                                        </p:tgtEl>
                                      </p:cBhvr>
                                    </p:animEffect>
                                    <p:anim calcmode="lin" valueType="num">
                                      <p:cBhvr>
                                        <p:cTn id="28" dur="2000" fill="hold"/>
                                        <p:tgtEl>
                                          <p:spTgt spid="18"/>
                                        </p:tgtEl>
                                        <p:attrNameLst>
                                          <p:attrName>ppt_w</p:attrName>
                                        </p:attrNameLst>
                                      </p:cBhvr>
                                      <p:tavLst>
                                        <p:tav tm="0" fmla="#ppt_w*sin(2.5*pi*$)">
                                          <p:val>
                                            <p:fltVal val="0"/>
                                          </p:val>
                                        </p:tav>
                                        <p:tav tm="100000">
                                          <p:val>
                                            <p:fltVal val="1"/>
                                          </p:val>
                                        </p:tav>
                                      </p:tavLst>
                                    </p:anim>
                                    <p:anim calcmode="lin" valueType="num">
                                      <p:cBhvr>
                                        <p:cTn id="29"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389406" y="3106538"/>
            <a:ext cx="1095172" cy="1169551"/>
          </a:xfrm>
          <a:prstGeom prst="rect">
            <a:avLst/>
          </a:prstGeom>
          <a:noFill/>
        </p:spPr>
        <p:txBody>
          <a:bodyPr wrap="none" rtlCol="0">
            <a:spAutoFit/>
          </a:bodyPr>
          <a:lstStyle/>
          <a:p>
            <a:r>
              <a:rPr lang="en-GB" sz="7000" dirty="0"/>
              <a:t>37</a:t>
            </a:r>
          </a:p>
        </p:txBody>
      </p:sp>
    </p:spTree>
    <p:extLst>
      <p:ext uri="{BB962C8B-B14F-4D97-AF65-F5344CB8AC3E}">
        <p14:creationId xmlns:p14="http://schemas.microsoft.com/office/powerpoint/2010/main" val="412366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CA0372E7-CB51-4D93-9409-CDB44E0B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687" y="4126879"/>
            <a:ext cx="1937291" cy="2583054"/>
          </a:xfrm>
          <a:prstGeom prst="rect">
            <a:avLst/>
          </a:prstGeom>
        </p:spPr>
      </p:pic>
      <p:pic>
        <p:nvPicPr>
          <p:cNvPr id="5" name="Picture 2" descr="Sound Vector Icon - Logowik.com">
            <a:extLst>
              <a:ext uri="{FF2B5EF4-FFF2-40B4-BE49-F238E27FC236}">
                <a16:creationId xmlns:a16="http://schemas.microsoft.com/office/drawing/2014/main" id="{2F64C0E0-B87F-4B95-BBA4-27428C27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FEB2F5-B69F-4311-990B-0972EBA7808F}"/>
              </a:ext>
            </a:extLst>
          </p:cNvPr>
          <p:cNvSpPr txBox="1"/>
          <p:nvPr/>
        </p:nvSpPr>
        <p:spPr>
          <a:xfrm>
            <a:off x="3328987" y="935799"/>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7" name="Picture 6">
            <a:extLst>
              <a:ext uri="{FF2B5EF4-FFF2-40B4-BE49-F238E27FC236}">
                <a16:creationId xmlns:a16="http://schemas.microsoft.com/office/drawing/2014/main" id="{F49AA21E-BD0C-42DE-BBD9-81220CE8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45" y="2442487"/>
            <a:ext cx="6853237" cy="1387174"/>
          </a:xfrm>
          <a:prstGeom prst="rect">
            <a:avLst/>
          </a:prstGeom>
        </p:spPr>
      </p:pic>
      <p:sp>
        <p:nvSpPr>
          <p:cNvPr id="8" name="Rectangle 7">
            <a:extLst>
              <a:ext uri="{FF2B5EF4-FFF2-40B4-BE49-F238E27FC236}">
                <a16:creationId xmlns:a16="http://schemas.microsoft.com/office/drawing/2014/main" id="{BD3FE679-CA09-4022-AB3F-7E8E5DEA80DA}"/>
              </a:ext>
            </a:extLst>
          </p:cNvPr>
          <p:cNvSpPr/>
          <p:nvPr/>
        </p:nvSpPr>
        <p:spPr>
          <a:xfrm>
            <a:off x="2720888" y="745299"/>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F238BB-EE43-4D1F-9369-FA457651D03B}"/>
              </a:ext>
            </a:extLst>
          </p:cNvPr>
          <p:cNvSpPr txBox="1"/>
          <p:nvPr/>
        </p:nvSpPr>
        <p:spPr>
          <a:xfrm>
            <a:off x="7566325" y="4795158"/>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Slide the cursor to show how you currently feel. </a:t>
            </a:r>
          </a:p>
        </p:txBody>
      </p:sp>
    </p:spTree>
    <p:extLst>
      <p:ext uri="{BB962C8B-B14F-4D97-AF65-F5344CB8AC3E}">
        <p14:creationId xmlns:p14="http://schemas.microsoft.com/office/powerpoint/2010/main" val="277999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03658" y="1470770"/>
            <a:ext cx="3683807" cy="4911743"/>
          </a:xfrm>
        </p:spPr>
      </p:pic>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433189" y="2494404"/>
            <a:ext cx="7774756" cy="630942"/>
          </a:xfrm>
          <a:prstGeom prst="rect">
            <a:avLst/>
          </a:prstGeom>
          <a:noFill/>
        </p:spPr>
        <p:txBody>
          <a:bodyPr wrap="square">
            <a:spAutoFit/>
          </a:bodyPr>
          <a:lstStyle/>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Challenge time!</a:t>
            </a:r>
          </a:p>
        </p:txBody>
      </p:sp>
      <p:pic>
        <p:nvPicPr>
          <p:cNvPr id="11" name="Picture 10" descr="A picture containing text&#10;&#10;Description automatically generated">
            <a:extLst>
              <a:ext uri="{FF2B5EF4-FFF2-40B4-BE49-F238E27FC236}">
                <a16:creationId xmlns:a16="http://schemas.microsoft.com/office/drawing/2014/main" id="{E7EDB6AF-3F67-4602-B2EC-420565B8A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2" name="Rectangle 11">
            <a:extLst>
              <a:ext uri="{FF2B5EF4-FFF2-40B4-BE49-F238E27FC236}">
                <a16:creationId xmlns:a16="http://schemas.microsoft.com/office/drawing/2014/main" id="{0653A4EF-A728-4AA4-81E3-AC42114E0F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480B04B-5334-41F1-8427-E3B4C943B0E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37/50 </a:t>
            </a:r>
          </a:p>
          <a:p>
            <a:r>
              <a:rPr lang="en-GB" dirty="0"/>
              <a:t>Mystic Mics</a:t>
            </a:r>
          </a:p>
        </p:txBody>
      </p:sp>
      <p:sp>
        <p:nvSpPr>
          <p:cNvPr id="8" name="TextBox 7">
            <a:extLst>
              <a:ext uri="{FF2B5EF4-FFF2-40B4-BE49-F238E27FC236}">
                <a16:creationId xmlns:a16="http://schemas.microsoft.com/office/drawing/2014/main" id="{AA6AE844-F789-4323-BD83-C39E9D564B13}"/>
              </a:ext>
            </a:extLst>
          </p:cNvPr>
          <p:cNvSpPr txBox="1"/>
          <p:nvPr/>
        </p:nvSpPr>
        <p:spPr>
          <a:xfrm>
            <a:off x="433189" y="3646929"/>
            <a:ext cx="7774756" cy="1169551"/>
          </a:xfrm>
          <a:prstGeom prst="rect">
            <a:avLst/>
          </a:prstGeom>
          <a:noFill/>
        </p:spPr>
        <p:txBody>
          <a:bodyPr wrap="square">
            <a:spAutoFit/>
          </a:bodyPr>
          <a:lstStyle/>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This challenge will win you three Mystic Mics</a:t>
            </a:r>
          </a:p>
        </p:txBody>
      </p:sp>
    </p:spTree>
    <p:extLst>
      <p:ext uri="{BB962C8B-B14F-4D97-AF65-F5344CB8AC3E}">
        <p14:creationId xmlns:p14="http://schemas.microsoft.com/office/powerpoint/2010/main" val="160845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66" y="109259"/>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37/50 </a:t>
            </a:r>
          </a:p>
          <a:p>
            <a:r>
              <a:rPr lang="en-GB" dirty="0"/>
              <a:t>Mystic Mics</a:t>
            </a:r>
          </a:p>
        </p:txBody>
      </p:sp>
      <p:sp>
        <p:nvSpPr>
          <p:cNvPr id="8" name="TextBox 7">
            <a:extLst>
              <a:ext uri="{FF2B5EF4-FFF2-40B4-BE49-F238E27FC236}">
                <a16:creationId xmlns:a16="http://schemas.microsoft.com/office/drawing/2014/main" id="{11DD36CA-F1C5-4EA6-988B-E7FFB2CA16DC}"/>
              </a:ext>
            </a:extLst>
          </p:cNvPr>
          <p:cNvSpPr txBox="1"/>
          <p:nvPr/>
        </p:nvSpPr>
        <p:spPr>
          <a:xfrm>
            <a:off x="2889655" y="254526"/>
            <a:ext cx="6031460" cy="1169551"/>
          </a:xfrm>
          <a:prstGeom prst="rect">
            <a:avLst/>
          </a:prstGeom>
          <a:noFill/>
        </p:spPr>
        <p:txBody>
          <a:bodyPr wrap="square" rtlCol="0">
            <a:spAutoFit/>
          </a:bodyPr>
          <a:lstStyle/>
          <a:p>
            <a:pPr algn="ctr"/>
            <a:r>
              <a:rPr lang="en-GB" sz="3500" dirty="0"/>
              <a:t>Type an 8 bar rap using the words at the end of the lines</a:t>
            </a:r>
          </a:p>
        </p:txBody>
      </p:sp>
      <p:sp>
        <p:nvSpPr>
          <p:cNvPr id="23" name="Rectangle 22">
            <a:extLst>
              <a:ext uri="{FF2B5EF4-FFF2-40B4-BE49-F238E27FC236}">
                <a16:creationId xmlns:a16="http://schemas.microsoft.com/office/drawing/2014/main" id="{BDF50DD7-82F6-4D57-9B5D-44A784F30A09}"/>
              </a:ext>
            </a:extLst>
          </p:cNvPr>
          <p:cNvSpPr/>
          <p:nvPr/>
        </p:nvSpPr>
        <p:spPr>
          <a:xfrm>
            <a:off x="3234494" y="5610677"/>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988A3E0F-4BAD-468F-B476-2151C68DEEA9}"/>
              </a:ext>
            </a:extLst>
          </p:cNvPr>
          <p:cNvSpPr txBox="1"/>
          <p:nvPr/>
        </p:nvSpPr>
        <p:spPr>
          <a:xfrm>
            <a:off x="3390775" y="5596148"/>
            <a:ext cx="821059" cy="477054"/>
          </a:xfrm>
          <a:prstGeom prst="rect">
            <a:avLst/>
          </a:prstGeom>
          <a:noFill/>
        </p:spPr>
        <p:txBody>
          <a:bodyPr wrap="none" rtlCol="0">
            <a:spAutoFit/>
          </a:bodyPr>
          <a:lstStyle/>
          <a:p>
            <a:r>
              <a:rPr lang="en-GB" sz="2500" dirty="0">
                <a:solidFill>
                  <a:srgbClr val="7030A0"/>
                </a:solidFill>
              </a:rPr>
              <a:t>clear</a:t>
            </a:r>
          </a:p>
        </p:txBody>
      </p:sp>
      <p:sp>
        <p:nvSpPr>
          <p:cNvPr id="25" name="Rectangle 24">
            <a:extLst>
              <a:ext uri="{FF2B5EF4-FFF2-40B4-BE49-F238E27FC236}">
                <a16:creationId xmlns:a16="http://schemas.microsoft.com/office/drawing/2014/main" id="{465E6370-2F26-489F-93E3-CEC9315E1AB1}"/>
              </a:ext>
            </a:extLst>
          </p:cNvPr>
          <p:cNvSpPr/>
          <p:nvPr/>
        </p:nvSpPr>
        <p:spPr>
          <a:xfrm>
            <a:off x="288825" y="5610677"/>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310CBB5B-74E9-412C-9995-576AF4C37BB9}"/>
              </a:ext>
            </a:extLst>
          </p:cNvPr>
          <p:cNvSpPr txBox="1"/>
          <p:nvPr/>
        </p:nvSpPr>
        <p:spPr>
          <a:xfrm>
            <a:off x="453413" y="5610677"/>
            <a:ext cx="794064" cy="477054"/>
          </a:xfrm>
          <a:prstGeom prst="rect">
            <a:avLst/>
          </a:prstGeom>
          <a:noFill/>
        </p:spPr>
        <p:txBody>
          <a:bodyPr wrap="none" rtlCol="0">
            <a:spAutoFit/>
          </a:bodyPr>
          <a:lstStyle/>
          <a:p>
            <a:r>
              <a:rPr lang="en-GB" sz="2500" dirty="0">
                <a:solidFill>
                  <a:srgbClr val="00B050"/>
                </a:solidFill>
              </a:rPr>
              <a:t>right</a:t>
            </a:r>
          </a:p>
        </p:txBody>
      </p:sp>
      <p:sp>
        <p:nvSpPr>
          <p:cNvPr id="45" name="Rectangle 44">
            <a:extLst>
              <a:ext uri="{FF2B5EF4-FFF2-40B4-BE49-F238E27FC236}">
                <a16:creationId xmlns:a16="http://schemas.microsoft.com/office/drawing/2014/main" id="{D504C59B-E0A6-4C32-8A7C-8AF82AF181A7}"/>
              </a:ext>
            </a:extLst>
          </p:cNvPr>
          <p:cNvSpPr/>
          <p:nvPr/>
        </p:nvSpPr>
        <p:spPr>
          <a:xfrm>
            <a:off x="4656138" y="5610677"/>
            <a:ext cx="1193655" cy="440597"/>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C54F83D-DAFE-4BE9-8AB7-AA54AC0C6C89}"/>
              </a:ext>
            </a:extLst>
          </p:cNvPr>
          <p:cNvSpPr txBox="1"/>
          <p:nvPr/>
        </p:nvSpPr>
        <p:spPr>
          <a:xfrm>
            <a:off x="4876493" y="5564674"/>
            <a:ext cx="737946" cy="477054"/>
          </a:xfrm>
          <a:prstGeom prst="rect">
            <a:avLst/>
          </a:prstGeom>
          <a:noFill/>
        </p:spPr>
        <p:txBody>
          <a:bodyPr wrap="square" rtlCol="0">
            <a:spAutoFit/>
          </a:bodyPr>
          <a:lstStyle/>
          <a:p>
            <a:r>
              <a:rPr lang="en-GB" sz="2500" dirty="0">
                <a:solidFill>
                  <a:srgbClr val="7030A0"/>
                </a:solidFill>
              </a:rPr>
              <a:t>fear</a:t>
            </a:r>
          </a:p>
        </p:txBody>
      </p:sp>
      <p:sp>
        <p:nvSpPr>
          <p:cNvPr id="47" name="Rectangle 46">
            <a:extLst>
              <a:ext uri="{FF2B5EF4-FFF2-40B4-BE49-F238E27FC236}">
                <a16:creationId xmlns:a16="http://schemas.microsoft.com/office/drawing/2014/main" id="{17E1A09B-146E-4784-A9E3-635EB9F25DBB}"/>
              </a:ext>
            </a:extLst>
          </p:cNvPr>
          <p:cNvSpPr/>
          <p:nvPr/>
        </p:nvSpPr>
        <p:spPr>
          <a:xfrm>
            <a:off x="1852025" y="5610677"/>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E5894296-2ADB-4D7E-84A5-507C6391CD86}"/>
              </a:ext>
            </a:extLst>
          </p:cNvPr>
          <p:cNvSpPr txBox="1"/>
          <p:nvPr/>
        </p:nvSpPr>
        <p:spPr>
          <a:xfrm>
            <a:off x="2003150" y="5592448"/>
            <a:ext cx="779637" cy="477054"/>
          </a:xfrm>
          <a:prstGeom prst="rect">
            <a:avLst/>
          </a:prstGeom>
          <a:noFill/>
        </p:spPr>
        <p:txBody>
          <a:bodyPr wrap="square" rtlCol="0">
            <a:spAutoFit/>
          </a:bodyPr>
          <a:lstStyle/>
          <a:p>
            <a:r>
              <a:rPr lang="en-GB" sz="2500" dirty="0">
                <a:solidFill>
                  <a:srgbClr val="00B050"/>
                </a:solidFill>
              </a:rPr>
              <a:t>fight</a:t>
            </a:r>
          </a:p>
        </p:txBody>
      </p:sp>
      <p:sp>
        <p:nvSpPr>
          <p:cNvPr id="49" name="Rectangle 48">
            <a:extLst>
              <a:ext uri="{FF2B5EF4-FFF2-40B4-BE49-F238E27FC236}">
                <a16:creationId xmlns:a16="http://schemas.microsoft.com/office/drawing/2014/main" id="{698C9505-BDF8-437F-89DE-A9A79CC9432D}"/>
              </a:ext>
            </a:extLst>
          </p:cNvPr>
          <p:cNvSpPr/>
          <p:nvPr/>
        </p:nvSpPr>
        <p:spPr>
          <a:xfrm>
            <a:off x="7638036" y="5574199"/>
            <a:ext cx="1269194"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xtBox 49">
            <a:extLst>
              <a:ext uri="{FF2B5EF4-FFF2-40B4-BE49-F238E27FC236}">
                <a16:creationId xmlns:a16="http://schemas.microsoft.com/office/drawing/2014/main" id="{B3B59EEE-9F47-460D-BD9A-D7A854DFC449}"/>
              </a:ext>
            </a:extLst>
          </p:cNvPr>
          <p:cNvSpPr txBox="1"/>
          <p:nvPr/>
        </p:nvSpPr>
        <p:spPr>
          <a:xfrm>
            <a:off x="7967100" y="5541644"/>
            <a:ext cx="611065" cy="477054"/>
          </a:xfrm>
          <a:prstGeom prst="rect">
            <a:avLst/>
          </a:prstGeom>
          <a:noFill/>
        </p:spPr>
        <p:txBody>
          <a:bodyPr wrap="square" rtlCol="0">
            <a:spAutoFit/>
          </a:bodyPr>
          <a:lstStyle/>
          <a:p>
            <a:r>
              <a:rPr lang="en-GB" sz="2500" dirty="0">
                <a:solidFill>
                  <a:srgbClr val="7030A0"/>
                </a:solidFill>
              </a:rPr>
              <a:t>ear</a:t>
            </a:r>
          </a:p>
        </p:txBody>
      </p:sp>
      <p:sp>
        <p:nvSpPr>
          <p:cNvPr id="59" name="Rectangle 58">
            <a:extLst>
              <a:ext uri="{FF2B5EF4-FFF2-40B4-BE49-F238E27FC236}">
                <a16:creationId xmlns:a16="http://schemas.microsoft.com/office/drawing/2014/main" id="{33B01FBC-B988-479B-A08A-BAE2796C4AD2}"/>
              </a:ext>
            </a:extLst>
          </p:cNvPr>
          <p:cNvSpPr/>
          <p:nvPr/>
        </p:nvSpPr>
        <p:spPr>
          <a:xfrm>
            <a:off x="6195132" y="5583745"/>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3CFB7C27-9376-4362-BBEF-51DFD39E2A7C}"/>
              </a:ext>
            </a:extLst>
          </p:cNvPr>
          <p:cNvSpPr txBox="1"/>
          <p:nvPr/>
        </p:nvSpPr>
        <p:spPr>
          <a:xfrm>
            <a:off x="6448528" y="5574199"/>
            <a:ext cx="715004" cy="477054"/>
          </a:xfrm>
          <a:prstGeom prst="rect">
            <a:avLst/>
          </a:prstGeom>
          <a:noFill/>
        </p:spPr>
        <p:txBody>
          <a:bodyPr wrap="none" rtlCol="0">
            <a:spAutoFit/>
          </a:bodyPr>
          <a:lstStyle/>
          <a:p>
            <a:r>
              <a:rPr lang="en-GB" sz="2500" dirty="0">
                <a:solidFill>
                  <a:srgbClr val="7030A0"/>
                </a:solidFill>
              </a:rPr>
              <a:t>tear</a:t>
            </a:r>
          </a:p>
        </p:txBody>
      </p:sp>
      <p:sp>
        <p:nvSpPr>
          <p:cNvPr id="61" name="Rectangle 60">
            <a:extLst>
              <a:ext uri="{FF2B5EF4-FFF2-40B4-BE49-F238E27FC236}">
                <a16:creationId xmlns:a16="http://schemas.microsoft.com/office/drawing/2014/main" id="{2558733B-19F3-4919-A333-80E0493CA02B}"/>
              </a:ext>
            </a:extLst>
          </p:cNvPr>
          <p:cNvSpPr/>
          <p:nvPr/>
        </p:nvSpPr>
        <p:spPr>
          <a:xfrm>
            <a:off x="9191142" y="5570219"/>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B163FEE0-4C37-497C-8F60-791A7462AA2B}"/>
              </a:ext>
            </a:extLst>
          </p:cNvPr>
          <p:cNvSpPr txBox="1"/>
          <p:nvPr/>
        </p:nvSpPr>
        <p:spPr>
          <a:xfrm>
            <a:off x="9354509" y="5570219"/>
            <a:ext cx="806888" cy="477054"/>
          </a:xfrm>
          <a:prstGeom prst="rect">
            <a:avLst/>
          </a:prstGeom>
          <a:noFill/>
        </p:spPr>
        <p:txBody>
          <a:bodyPr wrap="none" rtlCol="0">
            <a:spAutoFit/>
          </a:bodyPr>
          <a:lstStyle/>
          <a:p>
            <a:r>
              <a:rPr lang="en-GB" sz="2500" dirty="0">
                <a:solidFill>
                  <a:srgbClr val="00B050"/>
                </a:solidFill>
              </a:rPr>
              <a:t>sight</a:t>
            </a:r>
          </a:p>
        </p:txBody>
      </p:sp>
      <p:sp>
        <p:nvSpPr>
          <p:cNvPr id="68" name="Rectangle 67">
            <a:extLst>
              <a:ext uri="{FF2B5EF4-FFF2-40B4-BE49-F238E27FC236}">
                <a16:creationId xmlns:a16="http://schemas.microsoft.com/office/drawing/2014/main" id="{61BD13EA-B2AC-473D-9189-DCD4008A45A4}"/>
              </a:ext>
            </a:extLst>
          </p:cNvPr>
          <p:cNvSpPr/>
          <p:nvPr/>
        </p:nvSpPr>
        <p:spPr>
          <a:xfrm>
            <a:off x="10711648" y="5596314"/>
            <a:ext cx="1001190"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626D6137-32FD-422D-AB20-8CE607575077}"/>
              </a:ext>
            </a:extLst>
          </p:cNvPr>
          <p:cNvSpPr txBox="1"/>
          <p:nvPr/>
        </p:nvSpPr>
        <p:spPr>
          <a:xfrm>
            <a:off x="10875016" y="5570219"/>
            <a:ext cx="755591" cy="477054"/>
          </a:xfrm>
          <a:prstGeom prst="rect">
            <a:avLst/>
          </a:prstGeom>
          <a:noFill/>
        </p:spPr>
        <p:txBody>
          <a:bodyPr wrap="none" rtlCol="0">
            <a:spAutoFit/>
          </a:bodyPr>
          <a:lstStyle/>
          <a:p>
            <a:r>
              <a:rPr lang="en-GB" sz="2500" dirty="0">
                <a:solidFill>
                  <a:srgbClr val="00B050"/>
                </a:solidFill>
              </a:rPr>
              <a:t>light</a:t>
            </a:r>
          </a:p>
        </p:txBody>
      </p:sp>
      <p:sp>
        <p:nvSpPr>
          <p:cNvPr id="44" name="TextBox 43">
            <a:extLst>
              <a:ext uri="{FF2B5EF4-FFF2-40B4-BE49-F238E27FC236}">
                <a16:creationId xmlns:a16="http://schemas.microsoft.com/office/drawing/2014/main" id="{274BBC8D-D46B-43EC-8E50-B733E19B88B5}"/>
              </a:ext>
            </a:extLst>
          </p:cNvPr>
          <p:cNvSpPr txBox="1"/>
          <p:nvPr/>
        </p:nvSpPr>
        <p:spPr>
          <a:xfrm>
            <a:off x="3074194" y="1520210"/>
            <a:ext cx="6148386" cy="3731855"/>
          </a:xfrm>
          <a:prstGeom prst="rect">
            <a:avLst/>
          </a:prstGeom>
          <a:noFill/>
        </p:spPr>
        <p:txBody>
          <a:bodyPr wrap="square">
            <a:spAutoFit/>
          </a:bodyPr>
          <a:lstStyle/>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2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660222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650896" y="255007"/>
            <a:ext cx="7177413" cy="1225464"/>
          </a:xfrm>
          <a:prstGeom prst="rect">
            <a:avLst/>
          </a:prstGeom>
          <a:noFill/>
        </p:spPr>
        <p:txBody>
          <a:bodyPr wrap="square" rtlCol="0">
            <a:spAutoFit/>
          </a:bodyPr>
          <a:lstStyle/>
          <a:p>
            <a:pPr algn="ctr">
              <a:lnSpc>
                <a:spcPct val="107000"/>
              </a:lnSpc>
              <a:spcAft>
                <a:spcPts val="800"/>
              </a:spcAft>
            </a:pPr>
            <a:r>
              <a:rPr lang="en-GB" sz="3200" dirty="0"/>
              <a:t>Well done!</a:t>
            </a:r>
          </a:p>
          <a:p>
            <a:pPr algn="ctr">
              <a:lnSpc>
                <a:spcPct val="107000"/>
              </a:lnSpc>
              <a:spcAft>
                <a:spcPts val="800"/>
              </a:spcAft>
            </a:pPr>
            <a:r>
              <a:rPr lang="en-GB" sz="3200" dirty="0">
                <a:latin typeface="Calibri" panose="020F0502020204030204" pitchFamily="34" charset="0"/>
                <a:ea typeface="Calibri" panose="020F0502020204030204" pitchFamily="34" charset="0"/>
                <a:cs typeface="Times New Roman" panose="02020603050405020304" pitchFamily="18" charset="0"/>
              </a:rPr>
              <a:t>You have just obtained three Mystic Mics!</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189D3D96-BDEF-408B-BC70-78B09B4B7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192" y="2031300"/>
            <a:ext cx="3514495" cy="4685993"/>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AD55445A-CE3F-4952-BEDC-07FEB57A1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018" y="2031299"/>
            <a:ext cx="3514495" cy="4685993"/>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FC265948-B454-4982-BB58-BC8500559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366" y="2031298"/>
            <a:ext cx="3514495" cy="4685993"/>
          </a:xfrm>
          <a:prstGeom prst="rect">
            <a:avLst/>
          </a:prstGeom>
        </p:spPr>
      </p:pic>
    </p:spTree>
    <p:extLst>
      <p:ext uri="{BB962C8B-B14F-4D97-AF65-F5344CB8AC3E}">
        <p14:creationId xmlns:p14="http://schemas.microsoft.com/office/powerpoint/2010/main" val="113488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anim calcmode="lin" valueType="num">
                                      <p:cBhvr>
                                        <p:cTn id="15" dur="2000" fill="hold"/>
                                        <p:tgtEl>
                                          <p:spTgt spid="8"/>
                                        </p:tgtEl>
                                        <p:attrNameLst>
                                          <p:attrName>ppt_w</p:attrName>
                                        </p:attrNameLst>
                                      </p:cBhvr>
                                      <p:tavLst>
                                        <p:tav tm="0" fmla="#ppt_w*sin(2.5*pi*$)">
                                          <p:val>
                                            <p:fltVal val="0"/>
                                          </p:val>
                                        </p:tav>
                                        <p:tav tm="100000">
                                          <p:val>
                                            <p:fltVal val="1"/>
                                          </p:val>
                                        </p:tav>
                                      </p:tavLst>
                                    </p:anim>
                                    <p:anim calcmode="lin" valueType="num">
                                      <p:cBhvr>
                                        <p:cTn id="16" dur="2000" fill="hold"/>
                                        <p:tgtEl>
                                          <p:spTgt spid="8"/>
                                        </p:tgtEl>
                                        <p:attrNameLst>
                                          <p:attrName>ppt_h</p:attrName>
                                        </p:attrNameLst>
                                      </p:cBhvr>
                                      <p:tavLst>
                                        <p:tav tm="0">
                                          <p:val>
                                            <p:strVal val="#ppt_h"/>
                                          </p:val>
                                        </p:tav>
                                        <p:tav tm="100000">
                                          <p:val>
                                            <p:strVal val="#ppt_h"/>
                                          </p:val>
                                        </p:tav>
                                      </p:tavLst>
                                    </p:anim>
                                  </p:childTnLst>
                                </p:cTn>
                              </p:par>
                              <p:par>
                                <p:cTn id="17" presetID="45"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0"/>
                                        <p:tgtEl>
                                          <p:spTgt spid="5"/>
                                        </p:tgtEl>
                                      </p:cBhvr>
                                    </p:animEffect>
                                    <p:anim calcmode="lin" valueType="num">
                                      <p:cBhvr>
                                        <p:cTn id="20" dur="2000" fill="hold"/>
                                        <p:tgtEl>
                                          <p:spTgt spid="5"/>
                                        </p:tgtEl>
                                        <p:attrNameLst>
                                          <p:attrName>ppt_w</p:attrName>
                                        </p:attrNameLst>
                                      </p:cBhvr>
                                      <p:tavLst>
                                        <p:tav tm="0" fmla="#ppt_w*sin(2.5*pi*$)">
                                          <p:val>
                                            <p:fltVal val="0"/>
                                          </p:val>
                                        </p:tav>
                                        <p:tav tm="100000">
                                          <p:val>
                                            <p:fltVal val="1"/>
                                          </p:val>
                                        </p:tav>
                                      </p:tavLst>
                                    </p:anim>
                                    <p:anim calcmode="lin" valueType="num">
                                      <p:cBhvr>
                                        <p:cTn id="21" dur="2000" fill="hold"/>
                                        <p:tgtEl>
                                          <p:spTgt spid="5"/>
                                        </p:tgtEl>
                                        <p:attrNameLst>
                                          <p:attrName>ppt_h</p:attrName>
                                        </p:attrNameLst>
                                      </p:cBhvr>
                                      <p:tavLst>
                                        <p:tav tm="0">
                                          <p:val>
                                            <p:strVal val="#ppt_h"/>
                                          </p:val>
                                        </p:tav>
                                        <p:tav tm="100000">
                                          <p:val>
                                            <p:strVal val="#ppt_h"/>
                                          </p:val>
                                        </p:tav>
                                      </p:tavLst>
                                    </p:anim>
                                  </p:childTnLst>
                                </p:cTn>
                              </p:par>
                              <p:par>
                                <p:cTn id="22" presetID="45"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000"/>
                                        <p:tgtEl>
                                          <p:spTgt spid="7"/>
                                        </p:tgtEl>
                                      </p:cBhvr>
                                    </p:animEffect>
                                    <p:anim calcmode="lin" valueType="num">
                                      <p:cBhvr>
                                        <p:cTn id="25" dur="2000" fill="hold"/>
                                        <p:tgtEl>
                                          <p:spTgt spid="7"/>
                                        </p:tgtEl>
                                        <p:attrNameLst>
                                          <p:attrName>ppt_w</p:attrName>
                                        </p:attrNameLst>
                                      </p:cBhvr>
                                      <p:tavLst>
                                        <p:tav tm="0" fmla="#ppt_w*sin(2.5*pi*$)">
                                          <p:val>
                                            <p:fltVal val="0"/>
                                          </p:val>
                                        </p:tav>
                                        <p:tav tm="100000">
                                          <p:val>
                                            <p:fltVal val="1"/>
                                          </p:val>
                                        </p:tav>
                                      </p:tavLst>
                                    </p:anim>
                                    <p:anim calcmode="lin" valueType="num">
                                      <p:cBhvr>
                                        <p:cTn id="26"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389406" y="3106538"/>
            <a:ext cx="1095172" cy="1169551"/>
          </a:xfrm>
          <a:prstGeom prst="rect">
            <a:avLst/>
          </a:prstGeom>
          <a:noFill/>
        </p:spPr>
        <p:txBody>
          <a:bodyPr wrap="none" rtlCol="0">
            <a:spAutoFit/>
          </a:bodyPr>
          <a:lstStyle/>
          <a:p>
            <a:r>
              <a:rPr lang="en-GB" sz="7000" dirty="0"/>
              <a:t>40</a:t>
            </a:r>
          </a:p>
        </p:txBody>
      </p:sp>
    </p:spTree>
    <p:extLst>
      <p:ext uri="{BB962C8B-B14F-4D97-AF65-F5344CB8AC3E}">
        <p14:creationId xmlns:p14="http://schemas.microsoft.com/office/powerpoint/2010/main" val="123313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03658" y="1470770"/>
            <a:ext cx="3683807" cy="4911743"/>
          </a:xfrm>
        </p:spPr>
      </p:pic>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423664" y="3144863"/>
            <a:ext cx="7774756" cy="1169551"/>
          </a:xfrm>
          <a:prstGeom prst="rect">
            <a:avLst/>
          </a:prstGeom>
          <a:noFill/>
        </p:spPr>
        <p:txBody>
          <a:bodyPr wrap="square">
            <a:spAutoFit/>
          </a:bodyPr>
          <a:lstStyle/>
          <a:p>
            <a:pPr algn="ctr"/>
            <a:r>
              <a:rPr lang="en-GB" sz="3500" dirty="0"/>
              <a:t>This is the section where you become a superstar rapper!</a:t>
            </a:r>
          </a:p>
        </p:txBody>
      </p:sp>
      <p:pic>
        <p:nvPicPr>
          <p:cNvPr id="11" name="Picture 10" descr="A picture containing text&#10;&#10;Description automatically generated">
            <a:extLst>
              <a:ext uri="{FF2B5EF4-FFF2-40B4-BE49-F238E27FC236}">
                <a16:creationId xmlns:a16="http://schemas.microsoft.com/office/drawing/2014/main" id="{E7EDB6AF-3F67-4602-B2EC-420565B8A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2" name="Rectangle 11">
            <a:extLst>
              <a:ext uri="{FF2B5EF4-FFF2-40B4-BE49-F238E27FC236}">
                <a16:creationId xmlns:a16="http://schemas.microsoft.com/office/drawing/2014/main" id="{0653A4EF-A728-4AA4-81E3-AC42114E0F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480B04B-5334-41F1-8427-E3B4C943B0E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40/50 </a:t>
            </a:r>
          </a:p>
          <a:p>
            <a:r>
              <a:rPr lang="en-GB" dirty="0"/>
              <a:t>Mystic Mics</a:t>
            </a:r>
          </a:p>
        </p:txBody>
      </p:sp>
    </p:spTree>
    <p:extLst>
      <p:ext uri="{BB962C8B-B14F-4D97-AF65-F5344CB8AC3E}">
        <p14:creationId xmlns:p14="http://schemas.microsoft.com/office/powerpoint/2010/main" val="307942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8FB031FE-5207-4642-9815-B78048604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2244" y="1492251"/>
            <a:ext cx="3810000" cy="5079999"/>
          </a:xfrm>
          <a:prstGeom prst="rect">
            <a:avLst/>
          </a:prstGeom>
        </p:spPr>
      </p:pic>
      <p:sp>
        <p:nvSpPr>
          <p:cNvPr id="5" name="TextBox 4">
            <a:extLst>
              <a:ext uri="{FF2B5EF4-FFF2-40B4-BE49-F238E27FC236}">
                <a16:creationId xmlns:a16="http://schemas.microsoft.com/office/drawing/2014/main" id="{0805D12A-2A63-4DF8-A13F-285AA7ADEBCA}"/>
              </a:ext>
            </a:extLst>
          </p:cNvPr>
          <p:cNvSpPr txBox="1"/>
          <p:nvPr/>
        </p:nvSpPr>
        <p:spPr>
          <a:xfrm>
            <a:off x="1266825" y="2574920"/>
            <a:ext cx="5962650" cy="1708160"/>
          </a:xfrm>
          <a:prstGeom prst="rect">
            <a:avLst/>
          </a:prstGeom>
          <a:noFill/>
        </p:spPr>
        <p:txBody>
          <a:bodyPr wrap="square" rtlCol="0">
            <a:spAutoFit/>
          </a:bodyPr>
          <a:lstStyle/>
          <a:p>
            <a:pPr algn="ctr"/>
            <a:r>
              <a:rPr lang="en-GB" sz="3500" dirty="0"/>
              <a:t>Your task will be to write about the emotions that appear using a specific rhyme scheme</a:t>
            </a:r>
          </a:p>
        </p:txBody>
      </p:sp>
      <p:pic>
        <p:nvPicPr>
          <p:cNvPr id="6" name="Picture 5" descr="A picture containing text&#10;&#10;Description automatically generated">
            <a:extLst>
              <a:ext uri="{FF2B5EF4-FFF2-40B4-BE49-F238E27FC236}">
                <a16:creationId xmlns:a16="http://schemas.microsoft.com/office/drawing/2014/main" id="{F0D61983-0ED0-4094-A144-5D117E52F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7" name="Rectangle 6">
            <a:extLst>
              <a:ext uri="{FF2B5EF4-FFF2-40B4-BE49-F238E27FC236}">
                <a16:creationId xmlns:a16="http://schemas.microsoft.com/office/drawing/2014/main" id="{73AD0B6D-3F09-4927-B819-B65B7AB7435E}"/>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43B66E49-C032-4067-B24B-16336961182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40/50 </a:t>
            </a:r>
          </a:p>
          <a:p>
            <a:r>
              <a:rPr lang="en-GB" dirty="0"/>
              <a:t>Mystic Mics</a:t>
            </a:r>
          </a:p>
        </p:txBody>
      </p:sp>
      <p:pic>
        <p:nvPicPr>
          <p:cNvPr id="9" name="Picture 2" descr="Sound Vector Icon - Logowik.com">
            <a:extLst>
              <a:ext uri="{FF2B5EF4-FFF2-40B4-BE49-F238E27FC236}">
                <a16:creationId xmlns:a16="http://schemas.microsoft.com/office/drawing/2014/main" id="{780AE3D6-DE47-4CA4-833B-63F29D398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70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769" y="371513"/>
            <a:ext cx="4586231" cy="6114974"/>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1598997" y="546172"/>
            <a:ext cx="6169089" cy="1169551"/>
          </a:xfrm>
          <a:prstGeom prst="rect">
            <a:avLst/>
          </a:prstGeom>
          <a:noFill/>
        </p:spPr>
        <p:txBody>
          <a:bodyPr wrap="square" rtlCol="0">
            <a:spAutoFit/>
          </a:bodyPr>
          <a:lstStyle/>
          <a:p>
            <a:pPr algn="ctr"/>
            <a:r>
              <a:rPr lang="en-GB" sz="3500" dirty="0"/>
              <a:t>Pick an emotion to write a rap about.</a:t>
            </a:r>
          </a:p>
        </p:txBody>
      </p:sp>
      <p:sp>
        <p:nvSpPr>
          <p:cNvPr id="2" name="TextBox 1">
            <a:extLst>
              <a:ext uri="{FF2B5EF4-FFF2-40B4-BE49-F238E27FC236}">
                <a16:creationId xmlns:a16="http://schemas.microsoft.com/office/drawing/2014/main" id="{3644BAB8-8846-46E9-B2F0-C3F56EC077A9}"/>
              </a:ext>
            </a:extLst>
          </p:cNvPr>
          <p:cNvSpPr txBox="1"/>
          <p:nvPr/>
        </p:nvSpPr>
        <p:spPr>
          <a:xfrm>
            <a:off x="3888663" y="2226366"/>
            <a:ext cx="1858265" cy="3554819"/>
          </a:xfrm>
          <a:prstGeom prst="rect">
            <a:avLst/>
          </a:prstGeom>
          <a:noFill/>
        </p:spPr>
        <p:txBody>
          <a:bodyPr wrap="none" rtlCol="0">
            <a:spAutoFit/>
          </a:bodyPr>
          <a:lstStyle/>
          <a:p>
            <a:pPr algn="ctr"/>
            <a:r>
              <a:rPr lang="en-GB" sz="4500" dirty="0"/>
              <a:t>Happy </a:t>
            </a:r>
          </a:p>
          <a:p>
            <a:pPr algn="ctr"/>
            <a:r>
              <a:rPr lang="en-GB" sz="4500" dirty="0"/>
              <a:t>Proud</a:t>
            </a:r>
          </a:p>
          <a:p>
            <a:pPr algn="ctr"/>
            <a:r>
              <a:rPr lang="en-GB" sz="4500" dirty="0"/>
              <a:t>Sad </a:t>
            </a:r>
          </a:p>
          <a:p>
            <a:pPr algn="ctr"/>
            <a:r>
              <a:rPr lang="en-GB" sz="4500" dirty="0"/>
              <a:t>Excited</a:t>
            </a:r>
          </a:p>
          <a:p>
            <a:pPr algn="ctr"/>
            <a:r>
              <a:rPr lang="en-GB" sz="4500" dirty="0"/>
              <a:t>Angry</a:t>
            </a:r>
          </a:p>
        </p:txBody>
      </p:sp>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21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1625286" y="63207"/>
            <a:ext cx="8615586" cy="630942"/>
          </a:xfrm>
          <a:prstGeom prst="rect">
            <a:avLst/>
          </a:prstGeom>
          <a:noFill/>
        </p:spPr>
        <p:txBody>
          <a:bodyPr wrap="square" rtlCol="0">
            <a:spAutoFit/>
          </a:bodyPr>
          <a:lstStyle/>
          <a:p>
            <a:pPr algn="ctr"/>
            <a:r>
              <a:rPr lang="en-GB" sz="3500" dirty="0"/>
              <a:t>Click the timer to begin!</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80B7321-3634-4599-9917-34CB4B541D05}"/>
              </a:ext>
            </a:extLst>
          </p:cNvPr>
          <p:cNvSpPr txBox="1"/>
          <p:nvPr/>
        </p:nvSpPr>
        <p:spPr>
          <a:xfrm>
            <a:off x="175174" y="5071932"/>
            <a:ext cx="1620957" cy="861774"/>
          </a:xfrm>
          <a:prstGeom prst="rect">
            <a:avLst/>
          </a:prstGeom>
          <a:noFill/>
        </p:spPr>
        <p:txBody>
          <a:bodyPr wrap="none" rtlCol="0">
            <a:spAutoFit/>
          </a:bodyPr>
          <a:lstStyle/>
          <a:p>
            <a:r>
              <a:rPr lang="en-GB" sz="5000" dirty="0">
                <a:solidFill>
                  <a:srgbClr val="00B050"/>
                </a:solidFill>
              </a:rPr>
              <a:t>Time </a:t>
            </a:r>
          </a:p>
        </p:txBody>
      </p:sp>
      <p:sp>
        <p:nvSpPr>
          <p:cNvPr id="11" name="TextBox 10">
            <a:extLst>
              <a:ext uri="{FF2B5EF4-FFF2-40B4-BE49-F238E27FC236}">
                <a16:creationId xmlns:a16="http://schemas.microsoft.com/office/drawing/2014/main" id="{9B687696-F4A2-48DC-AE33-1F5DA33820CC}"/>
              </a:ext>
            </a:extLst>
          </p:cNvPr>
          <p:cNvSpPr txBox="1"/>
          <p:nvPr/>
        </p:nvSpPr>
        <p:spPr>
          <a:xfrm>
            <a:off x="7747680" y="5123009"/>
            <a:ext cx="1680268" cy="861774"/>
          </a:xfrm>
          <a:prstGeom prst="rect">
            <a:avLst/>
          </a:prstGeom>
          <a:noFill/>
        </p:spPr>
        <p:txBody>
          <a:bodyPr wrap="none" rtlCol="0">
            <a:spAutoFit/>
          </a:bodyPr>
          <a:lstStyle/>
          <a:p>
            <a:r>
              <a:rPr lang="en-GB" sz="5000" dirty="0">
                <a:solidFill>
                  <a:srgbClr val="00B050"/>
                </a:solidFill>
              </a:rPr>
              <a:t>Mine </a:t>
            </a:r>
          </a:p>
        </p:txBody>
      </p:sp>
      <p:sp>
        <p:nvSpPr>
          <p:cNvPr id="12" name="TextBox 11">
            <a:extLst>
              <a:ext uri="{FF2B5EF4-FFF2-40B4-BE49-F238E27FC236}">
                <a16:creationId xmlns:a16="http://schemas.microsoft.com/office/drawing/2014/main" id="{7B72C233-EB00-41BB-BA4E-F3C1287FB22D}"/>
              </a:ext>
            </a:extLst>
          </p:cNvPr>
          <p:cNvSpPr txBox="1"/>
          <p:nvPr/>
        </p:nvSpPr>
        <p:spPr>
          <a:xfrm>
            <a:off x="2840730" y="5884704"/>
            <a:ext cx="2674130" cy="861774"/>
          </a:xfrm>
          <a:prstGeom prst="rect">
            <a:avLst/>
          </a:prstGeom>
          <a:noFill/>
        </p:spPr>
        <p:txBody>
          <a:bodyPr wrap="none" rtlCol="0">
            <a:spAutoFit/>
          </a:bodyPr>
          <a:lstStyle/>
          <a:p>
            <a:r>
              <a:rPr lang="en-GB" sz="5000" dirty="0">
                <a:solidFill>
                  <a:srgbClr val="00B050"/>
                </a:solidFill>
              </a:rPr>
              <a:t>Chopped </a:t>
            </a:r>
          </a:p>
        </p:txBody>
      </p:sp>
      <p:sp>
        <p:nvSpPr>
          <p:cNvPr id="14" name="TextBox 13">
            <a:extLst>
              <a:ext uri="{FF2B5EF4-FFF2-40B4-BE49-F238E27FC236}">
                <a16:creationId xmlns:a16="http://schemas.microsoft.com/office/drawing/2014/main" id="{40AC1FFB-3FC0-4A4B-80FF-F80E8EB27713}"/>
              </a:ext>
            </a:extLst>
          </p:cNvPr>
          <p:cNvSpPr txBox="1"/>
          <p:nvPr/>
        </p:nvSpPr>
        <p:spPr>
          <a:xfrm>
            <a:off x="2915697" y="5169424"/>
            <a:ext cx="2524858" cy="861774"/>
          </a:xfrm>
          <a:prstGeom prst="rect">
            <a:avLst/>
          </a:prstGeom>
          <a:noFill/>
        </p:spPr>
        <p:txBody>
          <a:bodyPr wrap="none" rtlCol="0">
            <a:spAutoFit/>
          </a:bodyPr>
          <a:lstStyle/>
          <a:p>
            <a:r>
              <a:rPr lang="en-GB" sz="5000" dirty="0">
                <a:solidFill>
                  <a:srgbClr val="00B050"/>
                </a:solidFill>
              </a:rPr>
              <a:t>Knocked </a:t>
            </a:r>
          </a:p>
        </p:txBody>
      </p:sp>
      <p:sp>
        <p:nvSpPr>
          <p:cNvPr id="15" name="TextBox 14">
            <a:extLst>
              <a:ext uri="{FF2B5EF4-FFF2-40B4-BE49-F238E27FC236}">
                <a16:creationId xmlns:a16="http://schemas.microsoft.com/office/drawing/2014/main" id="{03E13269-B7F9-47C8-B739-6150123E71BE}"/>
              </a:ext>
            </a:extLst>
          </p:cNvPr>
          <p:cNvSpPr txBox="1"/>
          <p:nvPr/>
        </p:nvSpPr>
        <p:spPr>
          <a:xfrm>
            <a:off x="5713378" y="5110932"/>
            <a:ext cx="1751095" cy="861774"/>
          </a:xfrm>
          <a:prstGeom prst="rect">
            <a:avLst/>
          </a:prstGeom>
          <a:noFill/>
        </p:spPr>
        <p:txBody>
          <a:bodyPr wrap="square" rtlCol="0">
            <a:spAutoFit/>
          </a:bodyPr>
          <a:lstStyle/>
          <a:p>
            <a:r>
              <a:rPr lang="en-GB" sz="5000" dirty="0">
                <a:solidFill>
                  <a:srgbClr val="00B050"/>
                </a:solidFill>
              </a:rPr>
              <a:t>Nine </a:t>
            </a:r>
          </a:p>
        </p:txBody>
      </p:sp>
      <p:sp>
        <p:nvSpPr>
          <p:cNvPr id="16" name="TextBox 15">
            <a:extLst>
              <a:ext uri="{FF2B5EF4-FFF2-40B4-BE49-F238E27FC236}">
                <a16:creationId xmlns:a16="http://schemas.microsoft.com/office/drawing/2014/main" id="{E708020F-281D-482A-988E-9E02522B1672}"/>
              </a:ext>
            </a:extLst>
          </p:cNvPr>
          <p:cNvSpPr txBox="1"/>
          <p:nvPr/>
        </p:nvSpPr>
        <p:spPr>
          <a:xfrm>
            <a:off x="9894017" y="5886490"/>
            <a:ext cx="2199513" cy="861774"/>
          </a:xfrm>
          <a:prstGeom prst="rect">
            <a:avLst/>
          </a:prstGeom>
          <a:noFill/>
        </p:spPr>
        <p:txBody>
          <a:bodyPr wrap="none" rtlCol="0">
            <a:spAutoFit/>
          </a:bodyPr>
          <a:lstStyle/>
          <a:p>
            <a:r>
              <a:rPr lang="en-GB" sz="5000" dirty="0">
                <a:solidFill>
                  <a:srgbClr val="00B050"/>
                </a:solidFill>
              </a:rPr>
              <a:t>Rocked </a:t>
            </a:r>
          </a:p>
        </p:txBody>
      </p:sp>
      <p:sp>
        <p:nvSpPr>
          <p:cNvPr id="17" name="TextBox 16">
            <a:extLst>
              <a:ext uri="{FF2B5EF4-FFF2-40B4-BE49-F238E27FC236}">
                <a16:creationId xmlns:a16="http://schemas.microsoft.com/office/drawing/2014/main" id="{0D00F28D-0082-4022-8B40-F16BF90B248F}"/>
              </a:ext>
            </a:extLst>
          </p:cNvPr>
          <p:cNvSpPr txBox="1"/>
          <p:nvPr/>
        </p:nvSpPr>
        <p:spPr>
          <a:xfrm>
            <a:off x="7731749" y="5907839"/>
            <a:ext cx="1963999" cy="861774"/>
          </a:xfrm>
          <a:prstGeom prst="rect">
            <a:avLst/>
          </a:prstGeom>
          <a:noFill/>
        </p:spPr>
        <p:txBody>
          <a:bodyPr wrap="none" rtlCol="0">
            <a:spAutoFit/>
          </a:bodyPr>
          <a:lstStyle/>
          <a:p>
            <a:r>
              <a:rPr lang="en-GB" sz="5000" dirty="0">
                <a:solidFill>
                  <a:srgbClr val="00B050"/>
                </a:solidFill>
              </a:rPr>
              <a:t>Divine </a:t>
            </a:r>
          </a:p>
        </p:txBody>
      </p:sp>
      <p:sp>
        <p:nvSpPr>
          <p:cNvPr id="18" name="TextBox 17">
            <a:extLst>
              <a:ext uri="{FF2B5EF4-FFF2-40B4-BE49-F238E27FC236}">
                <a16:creationId xmlns:a16="http://schemas.microsoft.com/office/drawing/2014/main" id="{A8938EF7-DA78-4FD6-983A-085675320155}"/>
              </a:ext>
            </a:extLst>
          </p:cNvPr>
          <p:cNvSpPr txBox="1"/>
          <p:nvPr/>
        </p:nvSpPr>
        <p:spPr>
          <a:xfrm>
            <a:off x="176420" y="5884944"/>
            <a:ext cx="2496389" cy="861774"/>
          </a:xfrm>
          <a:prstGeom prst="rect">
            <a:avLst/>
          </a:prstGeom>
          <a:noFill/>
        </p:spPr>
        <p:txBody>
          <a:bodyPr wrap="none" rtlCol="0">
            <a:spAutoFit/>
          </a:bodyPr>
          <a:lstStyle/>
          <a:p>
            <a:r>
              <a:rPr lang="en-GB" sz="5000" dirty="0">
                <a:solidFill>
                  <a:srgbClr val="00B050"/>
                </a:solidFill>
              </a:rPr>
              <a:t>Shocked </a:t>
            </a:r>
          </a:p>
        </p:txBody>
      </p:sp>
      <p:sp>
        <p:nvSpPr>
          <p:cNvPr id="19" name="TextBox 18">
            <a:extLst>
              <a:ext uri="{FF2B5EF4-FFF2-40B4-BE49-F238E27FC236}">
                <a16:creationId xmlns:a16="http://schemas.microsoft.com/office/drawing/2014/main" id="{79D2AD9D-464F-4903-BEF5-0D7DF3F940C4}"/>
              </a:ext>
            </a:extLst>
          </p:cNvPr>
          <p:cNvSpPr txBox="1"/>
          <p:nvPr/>
        </p:nvSpPr>
        <p:spPr>
          <a:xfrm>
            <a:off x="5717342" y="5912725"/>
            <a:ext cx="1877713" cy="861774"/>
          </a:xfrm>
          <a:prstGeom prst="rect">
            <a:avLst/>
          </a:prstGeom>
          <a:noFill/>
        </p:spPr>
        <p:txBody>
          <a:bodyPr wrap="square" rtlCol="0">
            <a:spAutoFit/>
          </a:bodyPr>
          <a:lstStyle/>
          <a:p>
            <a:r>
              <a:rPr lang="en-GB" sz="5000" dirty="0">
                <a:solidFill>
                  <a:srgbClr val="00B050"/>
                </a:solidFill>
              </a:rPr>
              <a:t>Shine</a:t>
            </a:r>
          </a:p>
        </p:txBody>
      </p:sp>
      <p:sp>
        <p:nvSpPr>
          <p:cNvPr id="20" name="TextBox 19">
            <a:extLst>
              <a:ext uri="{FF2B5EF4-FFF2-40B4-BE49-F238E27FC236}">
                <a16:creationId xmlns:a16="http://schemas.microsoft.com/office/drawing/2014/main" id="{136A75EE-C274-41EA-A21E-8DD6F460DDF5}"/>
              </a:ext>
            </a:extLst>
          </p:cNvPr>
          <p:cNvSpPr txBox="1"/>
          <p:nvPr/>
        </p:nvSpPr>
        <p:spPr>
          <a:xfrm>
            <a:off x="9874790" y="5126507"/>
            <a:ext cx="2331527" cy="861774"/>
          </a:xfrm>
          <a:prstGeom prst="rect">
            <a:avLst/>
          </a:prstGeom>
          <a:noFill/>
        </p:spPr>
        <p:txBody>
          <a:bodyPr wrap="square" rtlCol="0">
            <a:spAutoFit/>
          </a:bodyPr>
          <a:lstStyle/>
          <a:p>
            <a:r>
              <a:rPr lang="en-GB" sz="5000" dirty="0">
                <a:solidFill>
                  <a:srgbClr val="00B050"/>
                </a:solidFill>
              </a:rPr>
              <a:t>Hopped </a:t>
            </a:r>
          </a:p>
        </p:txBody>
      </p:sp>
      <p:cxnSp>
        <p:nvCxnSpPr>
          <p:cNvPr id="7" name="Straight Connector 6">
            <a:extLst>
              <a:ext uri="{FF2B5EF4-FFF2-40B4-BE49-F238E27FC236}">
                <a16:creationId xmlns:a16="http://schemas.microsoft.com/office/drawing/2014/main" id="{31587E87-54FD-4DBB-9355-610A1C6365F0}"/>
              </a:ext>
            </a:extLst>
          </p:cNvPr>
          <p:cNvCxnSpPr>
            <a:cxnSpLocks/>
          </p:cNvCxnSpPr>
          <p:nvPr/>
        </p:nvCxnSpPr>
        <p:spPr>
          <a:xfrm>
            <a:off x="0" y="5059680"/>
            <a:ext cx="12192000" cy="0"/>
          </a:xfrm>
          <a:prstGeom prst="line">
            <a:avLst/>
          </a:prstGeom>
          <a:ln/>
          <a:effectLst>
            <a:glow rad="101600">
              <a:schemeClr val="tx1">
                <a:alpha val="60000"/>
              </a:schemeClr>
            </a:glow>
          </a:effectLst>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CC2DAE47-EF8C-44B9-8C1B-89B2A12F4B1F}"/>
              </a:ext>
            </a:extLst>
          </p:cNvPr>
          <p:cNvSpPr txBox="1"/>
          <p:nvPr/>
        </p:nvSpPr>
        <p:spPr>
          <a:xfrm>
            <a:off x="1771510" y="1276606"/>
            <a:ext cx="2029499" cy="861774"/>
          </a:xfrm>
          <a:prstGeom prst="rect">
            <a:avLst/>
          </a:prstGeom>
          <a:noFill/>
        </p:spPr>
        <p:txBody>
          <a:bodyPr wrap="square" rtlCol="0">
            <a:spAutoFit/>
          </a:bodyPr>
          <a:lstStyle/>
          <a:p>
            <a:r>
              <a:rPr lang="en-GB" sz="5000" dirty="0"/>
              <a:t>Locked</a:t>
            </a:r>
          </a:p>
        </p:txBody>
      </p:sp>
      <p:sp>
        <p:nvSpPr>
          <p:cNvPr id="30" name="TextBox 29">
            <a:extLst>
              <a:ext uri="{FF2B5EF4-FFF2-40B4-BE49-F238E27FC236}">
                <a16:creationId xmlns:a16="http://schemas.microsoft.com/office/drawing/2014/main" id="{95581762-22DA-403A-83EE-EC70200FF177}"/>
              </a:ext>
            </a:extLst>
          </p:cNvPr>
          <p:cNvSpPr txBox="1"/>
          <p:nvPr/>
        </p:nvSpPr>
        <p:spPr>
          <a:xfrm>
            <a:off x="8276333" y="1300606"/>
            <a:ext cx="1844106" cy="861774"/>
          </a:xfrm>
          <a:prstGeom prst="rect">
            <a:avLst/>
          </a:prstGeom>
          <a:noFill/>
        </p:spPr>
        <p:txBody>
          <a:bodyPr wrap="square" rtlCol="0">
            <a:spAutoFit/>
          </a:bodyPr>
          <a:lstStyle/>
          <a:p>
            <a:r>
              <a:rPr lang="en-GB" sz="5000" dirty="0"/>
              <a:t>Climb</a:t>
            </a:r>
          </a:p>
        </p:txBody>
      </p:sp>
      <p:sp>
        <p:nvSpPr>
          <p:cNvPr id="31" name="Rectangle 30">
            <a:extLst>
              <a:ext uri="{FF2B5EF4-FFF2-40B4-BE49-F238E27FC236}">
                <a16:creationId xmlns:a16="http://schemas.microsoft.com/office/drawing/2014/main" id="{56A24B5C-B6AD-476E-95CE-BC78CF9A1449}"/>
              </a:ext>
            </a:extLst>
          </p:cNvPr>
          <p:cNvSpPr/>
          <p:nvPr/>
        </p:nvSpPr>
        <p:spPr>
          <a:xfrm>
            <a:off x="1727737" y="1293041"/>
            <a:ext cx="2029499" cy="861763"/>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6502A734-C1FE-42EB-AD78-7C6A2D3874D3}"/>
              </a:ext>
            </a:extLst>
          </p:cNvPr>
          <p:cNvSpPr/>
          <p:nvPr/>
        </p:nvSpPr>
        <p:spPr>
          <a:xfrm>
            <a:off x="8044332" y="1284193"/>
            <a:ext cx="2029499" cy="861763"/>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3" name="Straight Connector 32">
            <a:extLst>
              <a:ext uri="{FF2B5EF4-FFF2-40B4-BE49-F238E27FC236}">
                <a16:creationId xmlns:a16="http://schemas.microsoft.com/office/drawing/2014/main" id="{A22C5C28-0C36-43B8-A0E3-19379D2E7B8A}"/>
              </a:ext>
            </a:extLst>
          </p:cNvPr>
          <p:cNvCxnSpPr>
            <a:cxnSpLocks/>
          </p:cNvCxnSpPr>
          <p:nvPr/>
        </p:nvCxnSpPr>
        <p:spPr>
          <a:xfrm>
            <a:off x="5877119" y="2171217"/>
            <a:ext cx="0" cy="2888463"/>
          </a:xfrm>
          <a:prstGeom prst="line">
            <a:avLst/>
          </a:prstGeom>
          <a:ln>
            <a:solidFill>
              <a:schemeClr val="tx1"/>
            </a:solidFill>
          </a:ln>
          <a:effectLst>
            <a:glow rad="101600">
              <a:schemeClr val="tx1">
                <a:alpha val="60000"/>
              </a:schemeClr>
            </a:glow>
          </a:effectLst>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97BCE002-AD42-4A68-B275-40E8BD28176F}"/>
              </a:ext>
            </a:extLst>
          </p:cNvPr>
          <p:cNvCxnSpPr>
            <a:cxnSpLocks/>
          </p:cNvCxnSpPr>
          <p:nvPr/>
        </p:nvCxnSpPr>
        <p:spPr>
          <a:xfrm flipH="1">
            <a:off x="5899313" y="2138380"/>
            <a:ext cx="2145019" cy="0"/>
          </a:xfrm>
          <a:prstGeom prst="line">
            <a:avLst/>
          </a:prstGeom>
          <a:ln>
            <a:solidFill>
              <a:schemeClr val="tx1"/>
            </a:solidFill>
          </a:ln>
          <a:effectLst>
            <a:glow rad="101600">
              <a:schemeClr val="tx1">
                <a:alpha val="60000"/>
              </a:schemeClr>
            </a:glow>
          </a:effectLst>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24C29128-CDEC-4B72-B419-5F439A54C728}"/>
              </a:ext>
            </a:extLst>
          </p:cNvPr>
          <p:cNvCxnSpPr>
            <a:cxnSpLocks/>
          </p:cNvCxnSpPr>
          <p:nvPr/>
        </p:nvCxnSpPr>
        <p:spPr>
          <a:xfrm flipH="1">
            <a:off x="3741475" y="2138380"/>
            <a:ext cx="2145019" cy="0"/>
          </a:xfrm>
          <a:prstGeom prst="line">
            <a:avLst/>
          </a:prstGeom>
          <a:ln>
            <a:solidFill>
              <a:schemeClr val="tx1"/>
            </a:solidFill>
          </a:ln>
          <a:effectLst>
            <a:glow rad="101600">
              <a:schemeClr val="tx1">
                <a:alpha val="60000"/>
              </a:schemeClr>
            </a:glow>
          </a:effectLst>
        </p:spPr>
        <p:style>
          <a:lnRef idx="3">
            <a:schemeClr val="dk1"/>
          </a:lnRef>
          <a:fillRef idx="0">
            <a:schemeClr val="dk1"/>
          </a:fillRef>
          <a:effectRef idx="2">
            <a:schemeClr val="dk1"/>
          </a:effectRef>
          <a:fontRef idx="minor">
            <a:schemeClr val="tx1"/>
          </a:fontRef>
        </p:style>
      </p:cxnSp>
      <p:pic>
        <p:nvPicPr>
          <p:cNvPr id="22" name="Picture 21" descr="Minute To Win It Timer - Version 8 #17 - YouTube">
            <a:extLst>
              <a:ext uri="{FF2B5EF4-FFF2-40B4-BE49-F238E27FC236}">
                <a16:creationId xmlns:a16="http://schemas.microsoft.com/office/drawing/2014/main" id="{9C24299D-4B8F-4992-876B-923190A67D2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9012" y="818917"/>
            <a:ext cx="2029500" cy="1141653"/>
          </a:xfrm>
          <a:prstGeom prst="rect">
            <a:avLst/>
          </a:prstGeom>
          <a:noFill/>
          <a:ln>
            <a:noFill/>
          </a:ln>
        </p:spPr>
      </p:pic>
    </p:spTree>
    <p:extLst>
      <p:ext uri="{BB962C8B-B14F-4D97-AF65-F5344CB8AC3E}">
        <p14:creationId xmlns:p14="http://schemas.microsoft.com/office/powerpoint/2010/main" val="74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1000"/>
                                        <p:tgtEl>
                                          <p:spTgt spid="33"/>
                                        </p:tgtEl>
                                      </p:cBhvr>
                                    </p:animEffect>
                                    <p:anim calcmode="lin" valueType="num">
                                      <p:cBhvr>
                                        <p:cTn id="25" dur="1000" fill="hold"/>
                                        <p:tgtEl>
                                          <p:spTgt spid="33"/>
                                        </p:tgtEl>
                                        <p:attrNameLst>
                                          <p:attrName>ppt_x</p:attrName>
                                        </p:attrNameLst>
                                      </p:cBhvr>
                                      <p:tavLst>
                                        <p:tav tm="0">
                                          <p:val>
                                            <p:strVal val="#ppt_x"/>
                                          </p:val>
                                        </p:tav>
                                        <p:tav tm="100000">
                                          <p:val>
                                            <p:strVal val="#ppt_x"/>
                                          </p:val>
                                        </p:tav>
                                      </p:tavLst>
                                    </p:anim>
                                    <p:anim calcmode="lin" valueType="num">
                                      <p:cBhvr>
                                        <p:cTn id="26" dur="1000" fill="hold"/>
                                        <p:tgtEl>
                                          <p:spTgt spid="3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1000"/>
                                        <p:tgtEl>
                                          <p:spTgt spid="42"/>
                                        </p:tgtEl>
                                      </p:cBhvr>
                                    </p:animEffect>
                                    <p:anim calcmode="lin" valueType="num">
                                      <p:cBhvr>
                                        <p:cTn id="30" dur="1000" fill="hold"/>
                                        <p:tgtEl>
                                          <p:spTgt spid="42"/>
                                        </p:tgtEl>
                                        <p:attrNameLst>
                                          <p:attrName>ppt_x</p:attrName>
                                        </p:attrNameLst>
                                      </p:cBhvr>
                                      <p:tavLst>
                                        <p:tav tm="0">
                                          <p:val>
                                            <p:strVal val="#ppt_x"/>
                                          </p:val>
                                        </p:tav>
                                        <p:tav tm="100000">
                                          <p:val>
                                            <p:strVal val="#ppt_x"/>
                                          </p:val>
                                        </p:tav>
                                      </p:tavLst>
                                    </p:anim>
                                    <p:anim calcmode="lin" valueType="num">
                                      <p:cBhvr>
                                        <p:cTn id="31" dur="1000" fill="hold"/>
                                        <p:tgtEl>
                                          <p:spTgt spid="4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1000"/>
                                        <p:tgtEl>
                                          <p:spTgt spid="46"/>
                                        </p:tgtEl>
                                      </p:cBhvr>
                                    </p:animEffect>
                                    <p:anim calcmode="lin" valueType="num">
                                      <p:cBhvr>
                                        <p:cTn id="35" dur="1000" fill="hold"/>
                                        <p:tgtEl>
                                          <p:spTgt spid="46"/>
                                        </p:tgtEl>
                                        <p:attrNameLst>
                                          <p:attrName>ppt_x</p:attrName>
                                        </p:attrNameLst>
                                      </p:cBhvr>
                                      <p:tavLst>
                                        <p:tav tm="0">
                                          <p:val>
                                            <p:strVal val="#ppt_x"/>
                                          </p:val>
                                        </p:tav>
                                        <p:tav tm="100000">
                                          <p:val>
                                            <p:strVal val="#ppt_x"/>
                                          </p:val>
                                        </p:tav>
                                      </p:tavLst>
                                    </p:anim>
                                    <p:anim calcmode="lin" valueType="num">
                                      <p:cBhvr>
                                        <p:cTn id="36" dur="1000" fill="hold"/>
                                        <p:tgtEl>
                                          <p:spTgt spid="4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1000"/>
                                        <p:tgtEl>
                                          <p:spTgt spid="30"/>
                                        </p:tgtEl>
                                      </p:cBhvr>
                                    </p:animEffect>
                                    <p:anim calcmode="lin" valueType="num">
                                      <p:cBhvr>
                                        <p:cTn id="45" dur="1000" fill="hold"/>
                                        <p:tgtEl>
                                          <p:spTgt spid="30"/>
                                        </p:tgtEl>
                                        <p:attrNameLst>
                                          <p:attrName>ppt_x</p:attrName>
                                        </p:attrNameLst>
                                      </p:cBhvr>
                                      <p:tavLst>
                                        <p:tav tm="0">
                                          <p:val>
                                            <p:strVal val="#ppt_x"/>
                                          </p:val>
                                        </p:tav>
                                        <p:tav tm="100000">
                                          <p:val>
                                            <p:strVal val="#ppt_x"/>
                                          </p:val>
                                        </p:tav>
                                      </p:tavLst>
                                    </p:anim>
                                    <p:anim calcmode="lin" valueType="num">
                                      <p:cBhvr>
                                        <p:cTn id="46" dur="1000" fill="hold"/>
                                        <p:tgtEl>
                                          <p:spTgt spid="3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1000"/>
                                        <p:tgtEl>
                                          <p:spTgt spid="29"/>
                                        </p:tgtEl>
                                      </p:cBhvr>
                                    </p:animEffect>
                                    <p:anim calcmode="lin" valueType="num">
                                      <p:cBhvr>
                                        <p:cTn id="50" dur="1000" fill="hold"/>
                                        <p:tgtEl>
                                          <p:spTgt spid="29"/>
                                        </p:tgtEl>
                                        <p:attrNameLst>
                                          <p:attrName>ppt_x</p:attrName>
                                        </p:attrNameLst>
                                      </p:cBhvr>
                                      <p:tavLst>
                                        <p:tav tm="0">
                                          <p:val>
                                            <p:strVal val="#ppt_x"/>
                                          </p:val>
                                        </p:tav>
                                        <p:tav tm="100000">
                                          <p:val>
                                            <p:strVal val="#ppt_x"/>
                                          </p:val>
                                        </p:tav>
                                      </p:tavLst>
                                    </p:anim>
                                    <p:anim calcmode="lin" valueType="num">
                                      <p:cBhvr>
                                        <p:cTn id="51" dur="1000" fill="hold"/>
                                        <p:tgtEl>
                                          <p:spTgt spid="29"/>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1000"/>
                                        <p:tgtEl>
                                          <p:spTgt spid="31"/>
                                        </p:tgtEl>
                                      </p:cBhvr>
                                    </p:animEffect>
                                    <p:anim calcmode="lin" valueType="num">
                                      <p:cBhvr>
                                        <p:cTn id="55" dur="1000" fill="hold"/>
                                        <p:tgtEl>
                                          <p:spTgt spid="31"/>
                                        </p:tgtEl>
                                        <p:attrNameLst>
                                          <p:attrName>ppt_x</p:attrName>
                                        </p:attrNameLst>
                                      </p:cBhvr>
                                      <p:tavLst>
                                        <p:tav tm="0">
                                          <p:val>
                                            <p:strVal val="#ppt_x"/>
                                          </p:val>
                                        </p:tav>
                                        <p:tav tm="100000">
                                          <p:val>
                                            <p:strVal val="#ppt_x"/>
                                          </p:val>
                                        </p:tav>
                                      </p:tavLst>
                                    </p:anim>
                                    <p:anim calcmode="lin" valueType="num">
                                      <p:cBhvr>
                                        <p:cTn id="5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1000"/>
                                        <p:tgtEl>
                                          <p:spTgt spid="3"/>
                                        </p:tgtEl>
                                      </p:cBhvr>
                                    </p:animEffect>
                                    <p:anim calcmode="lin" valueType="num">
                                      <p:cBhvr>
                                        <p:cTn id="62" dur="1000" fill="hold"/>
                                        <p:tgtEl>
                                          <p:spTgt spid="3"/>
                                        </p:tgtEl>
                                        <p:attrNameLst>
                                          <p:attrName>ppt_x</p:attrName>
                                        </p:attrNameLst>
                                      </p:cBhvr>
                                      <p:tavLst>
                                        <p:tav tm="0">
                                          <p:val>
                                            <p:strVal val="#ppt_x"/>
                                          </p:val>
                                        </p:tav>
                                        <p:tav tm="100000">
                                          <p:val>
                                            <p:strVal val="#ppt_x"/>
                                          </p:val>
                                        </p:tav>
                                      </p:tavLst>
                                    </p:anim>
                                    <p:anim calcmode="lin" valueType="num">
                                      <p:cBhvr>
                                        <p:cTn id="63" dur="1000" fill="hold"/>
                                        <p:tgtEl>
                                          <p:spTgt spid="3"/>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1000"/>
                                        <p:tgtEl>
                                          <p:spTgt spid="18"/>
                                        </p:tgtEl>
                                      </p:cBhvr>
                                    </p:animEffect>
                                    <p:anim calcmode="lin" valueType="num">
                                      <p:cBhvr>
                                        <p:cTn id="67" dur="1000" fill="hold"/>
                                        <p:tgtEl>
                                          <p:spTgt spid="18"/>
                                        </p:tgtEl>
                                        <p:attrNameLst>
                                          <p:attrName>ppt_x</p:attrName>
                                        </p:attrNameLst>
                                      </p:cBhvr>
                                      <p:tavLst>
                                        <p:tav tm="0">
                                          <p:val>
                                            <p:strVal val="#ppt_x"/>
                                          </p:val>
                                        </p:tav>
                                        <p:tav tm="100000">
                                          <p:val>
                                            <p:strVal val="#ppt_x"/>
                                          </p:val>
                                        </p:tav>
                                      </p:tavLst>
                                    </p:anim>
                                    <p:anim calcmode="lin" valueType="num">
                                      <p:cBhvr>
                                        <p:cTn id="68" dur="1000" fill="hold"/>
                                        <p:tgtEl>
                                          <p:spTgt spid="18"/>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1000"/>
                                        <p:tgtEl>
                                          <p:spTgt spid="12"/>
                                        </p:tgtEl>
                                      </p:cBhvr>
                                    </p:animEffect>
                                    <p:anim calcmode="lin" valueType="num">
                                      <p:cBhvr>
                                        <p:cTn id="72" dur="1000" fill="hold"/>
                                        <p:tgtEl>
                                          <p:spTgt spid="12"/>
                                        </p:tgtEl>
                                        <p:attrNameLst>
                                          <p:attrName>ppt_x</p:attrName>
                                        </p:attrNameLst>
                                      </p:cBhvr>
                                      <p:tavLst>
                                        <p:tav tm="0">
                                          <p:val>
                                            <p:strVal val="#ppt_x"/>
                                          </p:val>
                                        </p:tav>
                                        <p:tav tm="100000">
                                          <p:val>
                                            <p:strVal val="#ppt_x"/>
                                          </p:val>
                                        </p:tav>
                                      </p:tavLst>
                                    </p:anim>
                                    <p:anim calcmode="lin" valueType="num">
                                      <p:cBhvr>
                                        <p:cTn id="73" dur="1000" fill="hold"/>
                                        <p:tgtEl>
                                          <p:spTgt spid="12"/>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1000"/>
                                        <p:tgtEl>
                                          <p:spTgt spid="14"/>
                                        </p:tgtEl>
                                      </p:cBhvr>
                                    </p:animEffect>
                                    <p:anim calcmode="lin" valueType="num">
                                      <p:cBhvr>
                                        <p:cTn id="77" dur="1000" fill="hold"/>
                                        <p:tgtEl>
                                          <p:spTgt spid="14"/>
                                        </p:tgtEl>
                                        <p:attrNameLst>
                                          <p:attrName>ppt_x</p:attrName>
                                        </p:attrNameLst>
                                      </p:cBhvr>
                                      <p:tavLst>
                                        <p:tav tm="0">
                                          <p:val>
                                            <p:strVal val="#ppt_x"/>
                                          </p:val>
                                        </p:tav>
                                        <p:tav tm="100000">
                                          <p:val>
                                            <p:strVal val="#ppt_x"/>
                                          </p:val>
                                        </p:tav>
                                      </p:tavLst>
                                    </p:anim>
                                    <p:anim calcmode="lin" valueType="num">
                                      <p:cBhvr>
                                        <p:cTn id="78" dur="1000" fill="hold"/>
                                        <p:tgtEl>
                                          <p:spTgt spid="14"/>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1000"/>
                                        <p:tgtEl>
                                          <p:spTgt spid="15"/>
                                        </p:tgtEl>
                                      </p:cBhvr>
                                    </p:animEffect>
                                    <p:anim calcmode="lin" valueType="num">
                                      <p:cBhvr>
                                        <p:cTn id="82" dur="1000" fill="hold"/>
                                        <p:tgtEl>
                                          <p:spTgt spid="15"/>
                                        </p:tgtEl>
                                        <p:attrNameLst>
                                          <p:attrName>ppt_x</p:attrName>
                                        </p:attrNameLst>
                                      </p:cBhvr>
                                      <p:tavLst>
                                        <p:tav tm="0">
                                          <p:val>
                                            <p:strVal val="#ppt_x"/>
                                          </p:val>
                                        </p:tav>
                                        <p:tav tm="100000">
                                          <p:val>
                                            <p:strVal val="#ppt_x"/>
                                          </p:val>
                                        </p:tav>
                                      </p:tavLst>
                                    </p:anim>
                                    <p:anim calcmode="lin" valueType="num">
                                      <p:cBhvr>
                                        <p:cTn id="83" dur="1000" fill="hold"/>
                                        <p:tgtEl>
                                          <p:spTgt spid="15"/>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1000"/>
                                        <p:tgtEl>
                                          <p:spTgt spid="19"/>
                                        </p:tgtEl>
                                      </p:cBhvr>
                                    </p:animEffect>
                                    <p:anim calcmode="lin" valueType="num">
                                      <p:cBhvr>
                                        <p:cTn id="87" dur="1000" fill="hold"/>
                                        <p:tgtEl>
                                          <p:spTgt spid="19"/>
                                        </p:tgtEl>
                                        <p:attrNameLst>
                                          <p:attrName>ppt_x</p:attrName>
                                        </p:attrNameLst>
                                      </p:cBhvr>
                                      <p:tavLst>
                                        <p:tav tm="0">
                                          <p:val>
                                            <p:strVal val="#ppt_x"/>
                                          </p:val>
                                        </p:tav>
                                        <p:tav tm="100000">
                                          <p:val>
                                            <p:strVal val="#ppt_x"/>
                                          </p:val>
                                        </p:tav>
                                      </p:tavLst>
                                    </p:anim>
                                    <p:anim calcmode="lin" valueType="num">
                                      <p:cBhvr>
                                        <p:cTn id="88" dur="1000" fill="hold"/>
                                        <p:tgtEl>
                                          <p:spTgt spid="19"/>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1000"/>
                                        <p:tgtEl>
                                          <p:spTgt spid="11"/>
                                        </p:tgtEl>
                                      </p:cBhvr>
                                    </p:animEffect>
                                    <p:anim calcmode="lin" valueType="num">
                                      <p:cBhvr>
                                        <p:cTn id="92" dur="1000" fill="hold"/>
                                        <p:tgtEl>
                                          <p:spTgt spid="11"/>
                                        </p:tgtEl>
                                        <p:attrNameLst>
                                          <p:attrName>ppt_x</p:attrName>
                                        </p:attrNameLst>
                                      </p:cBhvr>
                                      <p:tavLst>
                                        <p:tav tm="0">
                                          <p:val>
                                            <p:strVal val="#ppt_x"/>
                                          </p:val>
                                        </p:tav>
                                        <p:tav tm="100000">
                                          <p:val>
                                            <p:strVal val="#ppt_x"/>
                                          </p:val>
                                        </p:tav>
                                      </p:tavLst>
                                    </p:anim>
                                    <p:anim calcmode="lin" valueType="num">
                                      <p:cBhvr>
                                        <p:cTn id="93" dur="1000" fill="hold"/>
                                        <p:tgtEl>
                                          <p:spTgt spid="1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17"/>
                                        </p:tgtEl>
                                        <p:attrNameLst>
                                          <p:attrName>style.visibility</p:attrName>
                                        </p:attrNameLst>
                                      </p:cBhvr>
                                      <p:to>
                                        <p:strVal val="visible"/>
                                      </p:to>
                                    </p:set>
                                    <p:animEffect transition="in" filter="fade">
                                      <p:cBhvr>
                                        <p:cTn id="96" dur="1000"/>
                                        <p:tgtEl>
                                          <p:spTgt spid="17"/>
                                        </p:tgtEl>
                                      </p:cBhvr>
                                    </p:animEffect>
                                    <p:anim calcmode="lin" valueType="num">
                                      <p:cBhvr>
                                        <p:cTn id="97" dur="1000" fill="hold"/>
                                        <p:tgtEl>
                                          <p:spTgt spid="17"/>
                                        </p:tgtEl>
                                        <p:attrNameLst>
                                          <p:attrName>ppt_x</p:attrName>
                                        </p:attrNameLst>
                                      </p:cBhvr>
                                      <p:tavLst>
                                        <p:tav tm="0">
                                          <p:val>
                                            <p:strVal val="#ppt_x"/>
                                          </p:val>
                                        </p:tav>
                                        <p:tav tm="100000">
                                          <p:val>
                                            <p:strVal val="#ppt_x"/>
                                          </p:val>
                                        </p:tav>
                                      </p:tavLst>
                                    </p:anim>
                                    <p:anim calcmode="lin" valueType="num">
                                      <p:cBhvr>
                                        <p:cTn id="98" dur="1000" fill="hold"/>
                                        <p:tgtEl>
                                          <p:spTgt spid="17"/>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anim calcmode="lin" valueType="num">
                                      <p:cBhvr>
                                        <p:cTn id="102" dur="1000" fill="hold"/>
                                        <p:tgtEl>
                                          <p:spTgt spid="20"/>
                                        </p:tgtEl>
                                        <p:attrNameLst>
                                          <p:attrName>ppt_x</p:attrName>
                                        </p:attrNameLst>
                                      </p:cBhvr>
                                      <p:tavLst>
                                        <p:tav tm="0">
                                          <p:val>
                                            <p:strVal val="#ppt_x"/>
                                          </p:val>
                                        </p:tav>
                                        <p:tav tm="100000">
                                          <p:val>
                                            <p:strVal val="#ppt_x"/>
                                          </p:val>
                                        </p:tav>
                                      </p:tavLst>
                                    </p:anim>
                                    <p:anim calcmode="lin" valueType="num">
                                      <p:cBhvr>
                                        <p:cTn id="103" dur="1000" fill="hold"/>
                                        <p:tgtEl>
                                          <p:spTgt spid="20"/>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16"/>
                                        </p:tgtEl>
                                        <p:attrNameLst>
                                          <p:attrName>style.visibility</p:attrName>
                                        </p:attrNameLst>
                                      </p:cBhvr>
                                      <p:to>
                                        <p:strVal val="visible"/>
                                      </p:to>
                                    </p:set>
                                    <p:animEffect transition="in" filter="fade">
                                      <p:cBhvr>
                                        <p:cTn id="106" dur="1000"/>
                                        <p:tgtEl>
                                          <p:spTgt spid="16"/>
                                        </p:tgtEl>
                                      </p:cBhvr>
                                    </p:animEffect>
                                    <p:anim calcmode="lin" valueType="num">
                                      <p:cBhvr>
                                        <p:cTn id="107" dur="1000" fill="hold"/>
                                        <p:tgtEl>
                                          <p:spTgt spid="16"/>
                                        </p:tgtEl>
                                        <p:attrNameLst>
                                          <p:attrName>ppt_x</p:attrName>
                                        </p:attrNameLst>
                                      </p:cBhvr>
                                      <p:tavLst>
                                        <p:tav tm="0">
                                          <p:val>
                                            <p:strVal val="#ppt_x"/>
                                          </p:val>
                                        </p:tav>
                                        <p:tav tm="100000">
                                          <p:val>
                                            <p:strVal val="#ppt_x"/>
                                          </p:val>
                                        </p:tav>
                                      </p:tavLst>
                                    </p:anim>
                                    <p:anim calcmode="lin" valueType="num">
                                      <p:cBhvr>
                                        <p:cTn id="10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11" grpId="0"/>
      <p:bldP spid="12" grpId="0"/>
      <p:bldP spid="14" grpId="0"/>
      <p:bldP spid="15" grpId="0"/>
      <p:bldP spid="16" grpId="0"/>
      <p:bldP spid="17" grpId="0"/>
      <p:bldP spid="18" grpId="0"/>
      <p:bldP spid="19" grpId="0"/>
      <p:bldP spid="20" grpId="0"/>
      <p:bldP spid="29" grpId="0"/>
      <p:bldP spid="30" grpId="0"/>
      <p:bldP spid="31" grpId="0" animBg="1"/>
      <p:bldP spid="32" grpId="0" animBg="1"/>
    </p:bldLst>
  </p:timing>
  <p:extLst>
    <p:ext uri="{6950BFC3-D8DA-4A85-94F7-54DA5524770B}">
      <p188:commentRel xmlns:p188="http://schemas.microsoft.com/office/powerpoint/2018/8/main" r:id="rId2"/>
    </p:ext>
  </p:extLs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Happy</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10;&#10;Description automatically generated">
            <a:extLst>
              <a:ext uri="{FF2B5EF4-FFF2-40B4-BE49-F238E27FC236}">
                <a16:creationId xmlns:a16="http://schemas.microsoft.com/office/drawing/2014/main" id="{678FCCAC-944A-4674-9616-25FC9BDB8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8" name="Rectangle 17">
            <a:extLst>
              <a:ext uri="{FF2B5EF4-FFF2-40B4-BE49-F238E27FC236}">
                <a16:creationId xmlns:a16="http://schemas.microsoft.com/office/drawing/2014/main" id="{266C33B3-FF7D-49BD-BA82-AE01A50C9FE5}"/>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A61601F-C3D7-4780-90A6-DA709D7F3363}"/>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40/50 </a:t>
            </a:r>
          </a:p>
          <a:p>
            <a:r>
              <a:rPr lang="en-GB" dirty="0"/>
              <a:t>Mystic Mics</a:t>
            </a:r>
          </a:p>
        </p:txBody>
      </p:sp>
      <p:sp>
        <p:nvSpPr>
          <p:cNvPr id="21" name="TextBox 20">
            <a:extLst>
              <a:ext uri="{FF2B5EF4-FFF2-40B4-BE49-F238E27FC236}">
                <a16:creationId xmlns:a16="http://schemas.microsoft.com/office/drawing/2014/main" id="{7AA289CB-F55B-476D-937E-33D74560F5AD}"/>
              </a:ext>
            </a:extLst>
          </p:cNvPr>
          <p:cNvSpPr txBox="1"/>
          <p:nvPr/>
        </p:nvSpPr>
        <p:spPr>
          <a:xfrm>
            <a:off x="3390775" y="1162876"/>
            <a:ext cx="5837715" cy="861774"/>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Use the </a:t>
            </a:r>
            <a:r>
              <a:rPr lang="en-GB" sz="2500" dirty="0">
                <a:solidFill>
                  <a:srgbClr val="00B050"/>
                </a:solidFill>
              </a:rPr>
              <a:t>AAAA</a:t>
            </a:r>
            <a:r>
              <a:rPr lang="en-GB" sz="2500" dirty="0"/>
              <a:t> rhyme scheme to write this rap</a:t>
            </a:r>
          </a:p>
        </p:txBody>
      </p:sp>
      <p:sp>
        <p:nvSpPr>
          <p:cNvPr id="22" name="Rectangle 21">
            <a:extLst>
              <a:ext uri="{FF2B5EF4-FFF2-40B4-BE49-F238E27FC236}">
                <a16:creationId xmlns:a16="http://schemas.microsoft.com/office/drawing/2014/main" id="{C6BA6242-EE58-4FDB-8A5C-30191A553FFC}"/>
              </a:ext>
            </a:extLst>
          </p:cNvPr>
          <p:cNvSpPr/>
          <p:nvPr/>
        </p:nvSpPr>
        <p:spPr>
          <a:xfrm>
            <a:off x="3234494" y="6163127"/>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941715F-2784-4123-882F-9ED2E6D463B5}"/>
              </a:ext>
            </a:extLst>
          </p:cNvPr>
          <p:cNvSpPr txBox="1"/>
          <p:nvPr/>
        </p:nvSpPr>
        <p:spPr>
          <a:xfrm>
            <a:off x="3466975" y="6148598"/>
            <a:ext cx="673582" cy="477054"/>
          </a:xfrm>
          <a:prstGeom prst="rect">
            <a:avLst/>
          </a:prstGeom>
          <a:noFill/>
        </p:spPr>
        <p:txBody>
          <a:bodyPr wrap="none" rtlCol="0">
            <a:spAutoFit/>
          </a:bodyPr>
          <a:lstStyle/>
          <a:p>
            <a:r>
              <a:rPr lang="en-GB" sz="2500" dirty="0">
                <a:solidFill>
                  <a:srgbClr val="00B050"/>
                </a:solidFill>
              </a:rPr>
              <a:t>late</a:t>
            </a:r>
          </a:p>
        </p:txBody>
      </p:sp>
      <p:sp>
        <p:nvSpPr>
          <p:cNvPr id="24" name="Rectangle 23">
            <a:extLst>
              <a:ext uri="{FF2B5EF4-FFF2-40B4-BE49-F238E27FC236}">
                <a16:creationId xmlns:a16="http://schemas.microsoft.com/office/drawing/2014/main" id="{B7813C2D-7E2C-4AE0-9805-3505267532CA}"/>
              </a:ext>
            </a:extLst>
          </p:cNvPr>
          <p:cNvSpPr/>
          <p:nvPr/>
        </p:nvSpPr>
        <p:spPr>
          <a:xfrm>
            <a:off x="288825" y="6163127"/>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E2F46F25-2364-4CBD-8F4A-AF7C28850D28}"/>
              </a:ext>
            </a:extLst>
          </p:cNvPr>
          <p:cNvSpPr txBox="1"/>
          <p:nvPr/>
        </p:nvSpPr>
        <p:spPr>
          <a:xfrm>
            <a:off x="453413" y="6163127"/>
            <a:ext cx="861967" cy="477054"/>
          </a:xfrm>
          <a:prstGeom prst="rect">
            <a:avLst/>
          </a:prstGeom>
          <a:noFill/>
        </p:spPr>
        <p:txBody>
          <a:bodyPr wrap="none" rtlCol="0">
            <a:spAutoFit/>
          </a:bodyPr>
          <a:lstStyle/>
          <a:p>
            <a:r>
              <a:rPr lang="en-GB" sz="2500" dirty="0">
                <a:solidFill>
                  <a:srgbClr val="00B050"/>
                </a:solidFill>
              </a:rPr>
              <a:t>great</a:t>
            </a:r>
          </a:p>
        </p:txBody>
      </p:sp>
      <p:sp>
        <p:nvSpPr>
          <p:cNvPr id="26" name="Rectangle 25">
            <a:extLst>
              <a:ext uri="{FF2B5EF4-FFF2-40B4-BE49-F238E27FC236}">
                <a16:creationId xmlns:a16="http://schemas.microsoft.com/office/drawing/2014/main" id="{5E861264-FE39-4C13-B9B1-82D8BA0FDC01}"/>
              </a:ext>
            </a:extLst>
          </p:cNvPr>
          <p:cNvSpPr/>
          <p:nvPr/>
        </p:nvSpPr>
        <p:spPr>
          <a:xfrm>
            <a:off x="4656138" y="6163127"/>
            <a:ext cx="1193655" cy="440597"/>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E83BD7C8-6149-45AB-968B-7A480E365FB6}"/>
              </a:ext>
            </a:extLst>
          </p:cNvPr>
          <p:cNvSpPr txBox="1"/>
          <p:nvPr/>
        </p:nvSpPr>
        <p:spPr>
          <a:xfrm>
            <a:off x="4675781" y="6117124"/>
            <a:ext cx="1269194" cy="477054"/>
          </a:xfrm>
          <a:prstGeom prst="rect">
            <a:avLst/>
          </a:prstGeom>
          <a:noFill/>
        </p:spPr>
        <p:txBody>
          <a:bodyPr wrap="square" rtlCol="0">
            <a:spAutoFit/>
          </a:bodyPr>
          <a:lstStyle/>
          <a:p>
            <a:r>
              <a:rPr lang="en-GB" sz="2500" dirty="0">
                <a:solidFill>
                  <a:srgbClr val="00B050"/>
                </a:solidFill>
              </a:rPr>
              <a:t>debate</a:t>
            </a:r>
          </a:p>
        </p:txBody>
      </p:sp>
      <p:sp>
        <p:nvSpPr>
          <p:cNvPr id="28" name="Rectangle 27">
            <a:extLst>
              <a:ext uri="{FF2B5EF4-FFF2-40B4-BE49-F238E27FC236}">
                <a16:creationId xmlns:a16="http://schemas.microsoft.com/office/drawing/2014/main" id="{27F44179-C80D-4E84-AB52-09733CD903FA}"/>
              </a:ext>
            </a:extLst>
          </p:cNvPr>
          <p:cNvSpPr/>
          <p:nvPr/>
        </p:nvSpPr>
        <p:spPr>
          <a:xfrm>
            <a:off x="1852025" y="6163127"/>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6B693F6A-C813-4402-838E-4D9976BBFDB3}"/>
              </a:ext>
            </a:extLst>
          </p:cNvPr>
          <p:cNvSpPr txBox="1"/>
          <p:nvPr/>
        </p:nvSpPr>
        <p:spPr>
          <a:xfrm>
            <a:off x="1955525" y="6144898"/>
            <a:ext cx="1075061" cy="477054"/>
          </a:xfrm>
          <a:prstGeom prst="rect">
            <a:avLst/>
          </a:prstGeom>
          <a:noFill/>
        </p:spPr>
        <p:txBody>
          <a:bodyPr wrap="square" rtlCol="0">
            <a:spAutoFit/>
          </a:bodyPr>
          <a:lstStyle/>
          <a:p>
            <a:r>
              <a:rPr lang="en-GB" sz="2500" dirty="0">
                <a:solidFill>
                  <a:srgbClr val="00B050"/>
                </a:solidFill>
              </a:rPr>
              <a:t>create</a:t>
            </a:r>
          </a:p>
        </p:txBody>
      </p:sp>
      <p:sp>
        <p:nvSpPr>
          <p:cNvPr id="30" name="Rectangle 29">
            <a:extLst>
              <a:ext uri="{FF2B5EF4-FFF2-40B4-BE49-F238E27FC236}">
                <a16:creationId xmlns:a16="http://schemas.microsoft.com/office/drawing/2014/main" id="{B1E228C0-DC51-4139-8638-D5F7DA035B56}"/>
              </a:ext>
            </a:extLst>
          </p:cNvPr>
          <p:cNvSpPr/>
          <p:nvPr/>
        </p:nvSpPr>
        <p:spPr>
          <a:xfrm>
            <a:off x="7638036" y="6126649"/>
            <a:ext cx="1269194"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0F72CE1E-C55B-447B-9BA9-AC181907963F}"/>
              </a:ext>
            </a:extLst>
          </p:cNvPr>
          <p:cNvSpPr txBox="1"/>
          <p:nvPr/>
        </p:nvSpPr>
        <p:spPr>
          <a:xfrm>
            <a:off x="7877835" y="6117124"/>
            <a:ext cx="873956" cy="477054"/>
          </a:xfrm>
          <a:prstGeom prst="rect">
            <a:avLst/>
          </a:prstGeom>
          <a:noFill/>
        </p:spPr>
        <p:txBody>
          <a:bodyPr wrap="square" rtlCol="0">
            <a:spAutoFit/>
          </a:bodyPr>
          <a:lstStyle/>
          <a:p>
            <a:r>
              <a:rPr lang="en-GB" sz="2500" dirty="0">
                <a:solidFill>
                  <a:srgbClr val="00B050"/>
                </a:solidFill>
              </a:rPr>
              <a:t>style</a:t>
            </a:r>
          </a:p>
        </p:txBody>
      </p:sp>
      <p:sp>
        <p:nvSpPr>
          <p:cNvPr id="32" name="Rectangle 31">
            <a:extLst>
              <a:ext uri="{FF2B5EF4-FFF2-40B4-BE49-F238E27FC236}">
                <a16:creationId xmlns:a16="http://schemas.microsoft.com/office/drawing/2014/main" id="{4D7558B6-E8FD-43F4-A0BF-FBB8F651AB45}"/>
              </a:ext>
            </a:extLst>
          </p:cNvPr>
          <p:cNvSpPr/>
          <p:nvPr/>
        </p:nvSpPr>
        <p:spPr>
          <a:xfrm>
            <a:off x="6195132" y="6136195"/>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4BE75E05-5EF8-45D7-A1B1-D49ED7B2D162}"/>
              </a:ext>
            </a:extLst>
          </p:cNvPr>
          <p:cNvSpPr txBox="1"/>
          <p:nvPr/>
        </p:nvSpPr>
        <p:spPr>
          <a:xfrm>
            <a:off x="6372328" y="6126649"/>
            <a:ext cx="873957" cy="477054"/>
          </a:xfrm>
          <a:prstGeom prst="rect">
            <a:avLst/>
          </a:prstGeom>
          <a:noFill/>
        </p:spPr>
        <p:txBody>
          <a:bodyPr wrap="none" rtlCol="0">
            <a:spAutoFit/>
          </a:bodyPr>
          <a:lstStyle/>
          <a:p>
            <a:r>
              <a:rPr lang="en-GB" sz="2500" dirty="0">
                <a:solidFill>
                  <a:srgbClr val="00B050"/>
                </a:solidFill>
              </a:rPr>
              <a:t>smile</a:t>
            </a:r>
          </a:p>
        </p:txBody>
      </p:sp>
      <p:sp>
        <p:nvSpPr>
          <p:cNvPr id="34" name="Rectangle 33">
            <a:extLst>
              <a:ext uri="{FF2B5EF4-FFF2-40B4-BE49-F238E27FC236}">
                <a16:creationId xmlns:a16="http://schemas.microsoft.com/office/drawing/2014/main" id="{AC60AF1C-7D17-44B6-84E2-C9999AF078B0}"/>
              </a:ext>
            </a:extLst>
          </p:cNvPr>
          <p:cNvSpPr/>
          <p:nvPr/>
        </p:nvSpPr>
        <p:spPr>
          <a:xfrm>
            <a:off x="9191142" y="6122669"/>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6277658C-C52E-4952-8F04-71588CA52280}"/>
              </a:ext>
            </a:extLst>
          </p:cNvPr>
          <p:cNvSpPr txBox="1"/>
          <p:nvPr/>
        </p:nvSpPr>
        <p:spPr>
          <a:xfrm>
            <a:off x="9392609" y="6122669"/>
            <a:ext cx="748923" cy="477054"/>
          </a:xfrm>
          <a:prstGeom prst="rect">
            <a:avLst/>
          </a:prstGeom>
          <a:noFill/>
        </p:spPr>
        <p:txBody>
          <a:bodyPr wrap="none" rtlCol="0">
            <a:spAutoFit/>
          </a:bodyPr>
          <a:lstStyle/>
          <a:p>
            <a:r>
              <a:rPr lang="en-GB" sz="2500" dirty="0">
                <a:solidFill>
                  <a:srgbClr val="00B050"/>
                </a:solidFill>
              </a:rPr>
              <a:t>mile</a:t>
            </a:r>
          </a:p>
        </p:txBody>
      </p:sp>
      <p:sp>
        <p:nvSpPr>
          <p:cNvPr id="36" name="Rectangle 35">
            <a:extLst>
              <a:ext uri="{FF2B5EF4-FFF2-40B4-BE49-F238E27FC236}">
                <a16:creationId xmlns:a16="http://schemas.microsoft.com/office/drawing/2014/main" id="{50483E70-B0C4-4355-958A-30B6C95760F0}"/>
              </a:ext>
            </a:extLst>
          </p:cNvPr>
          <p:cNvSpPr/>
          <p:nvPr/>
        </p:nvSpPr>
        <p:spPr>
          <a:xfrm>
            <a:off x="10711648" y="6148764"/>
            <a:ext cx="1001190"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5AB91F47-CE32-4010-B24E-83585FB5FFCA}"/>
              </a:ext>
            </a:extLst>
          </p:cNvPr>
          <p:cNvSpPr txBox="1"/>
          <p:nvPr/>
        </p:nvSpPr>
        <p:spPr>
          <a:xfrm>
            <a:off x="10798816" y="6122669"/>
            <a:ext cx="889987" cy="477054"/>
          </a:xfrm>
          <a:prstGeom prst="rect">
            <a:avLst/>
          </a:prstGeom>
          <a:noFill/>
        </p:spPr>
        <p:txBody>
          <a:bodyPr wrap="none" rtlCol="0">
            <a:spAutoFit/>
          </a:bodyPr>
          <a:lstStyle/>
          <a:p>
            <a:r>
              <a:rPr lang="en-GB" sz="2500" dirty="0">
                <a:solidFill>
                  <a:srgbClr val="00B050"/>
                </a:solidFill>
              </a:rPr>
              <a:t>while</a:t>
            </a:r>
          </a:p>
        </p:txBody>
      </p:sp>
      <p:sp>
        <p:nvSpPr>
          <p:cNvPr id="38" name="TextBox 37">
            <a:extLst>
              <a:ext uri="{FF2B5EF4-FFF2-40B4-BE49-F238E27FC236}">
                <a16:creationId xmlns:a16="http://schemas.microsoft.com/office/drawing/2014/main" id="{ED889247-E9E0-4E3D-A559-1EEDB920A3A5}"/>
              </a:ext>
            </a:extLst>
          </p:cNvPr>
          <p:cNvSpPr txBox="1"/>
          <p:nvPr/>
        </p:nvSpPr>
        <p:spPr>
          <a:xfrm>
            <a:off x="3074194" y="2139335"/>
            <a:ext cx="6148386" cy="3731855"/>
          </a:xfrm>
          <a:prstGeom prst="rect">
            <a:avLst/>
          </a:prstGeom>
          <a:noFill/>
        </p:spPr>
        <p:txBody>
          <a:bodyPr wrap="square">
            <a:spAutoFit/>
          </a:bodyPr>
          <a:lstStyle/>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2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Box 72">
            <a:extLst>
              <a:ext uri="{FF2B5EF4-FFF2-40B4-BE49-F238E27FC236}">
                <a16:creationId xmlns:a16="http://schemas.microsoft.com/office/drawing/2014/main" id="{4AF6A546-B4D0-4990-8AAD-34A1031A367C}"/>
              </a:ext>
            </a:extLst>
          </p:cNvPr>
          <p:cNvSpPr txBox="1"/>
          <p:nvPr/>
        </p:nvSpPr>
        <p:spPr>
          <a:xfrm>
            <a:off x="9441180" y="2448606"/>
            <a:ext cx="2706387" cy="861774"/>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Now rap the lyrics to the instrumental</a:t>
            </a:r>
          </a:p>
        </p:txBody>
      </p:sp>
      <p:pic>
        <p:nvPicPr>
          <p:cNvPr id="74" name="Picture 2" descr="Blue Audio, Sound Waves Png - Sound Clip Art, Transparent Png - kindpng">
            <a:extLst>
              <a:ext uri="{FF2B5EF4-FFF2-40B4-BE49-F238E27FC236}">
                <a16:creationId xmlns:a16="http://schemas.microsoft.com/office/drawing/2014/main" id="{411D109C-608E-41A7-BC77-225529E11D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531" y="3074360"/>
            <a:ext cx="995844" cy="1057274"/>
          </a:xfrm>
          <a:prstGeom prst="rect">
            <a:avLst/>
          </a:prstGeom>
          <a:noFill/>
          <a:extLst>
            <a:ext uri="{909E8E84-426E-40DD-AFC4-6F175D3DCCD1}">
              <a14:hiddenFill xmlns:a14="http://schemas.microsoft.com/office/drawing/2010/main">
                <a:solidFill>
                  <a:srgbClr val="FFFFFF"/>
                </a:solidFill>
              </a14:hiddenFill>
            </a:ext>
          </a:extLst>
        </p:spPr>
      </p:pic>
      <p:pic>
        <p:nvPicPr>
          <p:cNvPr id="75" name="Content Placeholder 4" descr="A person in a garment&#10;&#10;Description automatically generated with low confidence">
            <a:extLst>
              <a:ext uri="{FF2B5EF4-FFF2-40B4-BE49-F238E27FC236}">
                <a16:creationId xmlns:a16="http://schemas.microsoft.com/office/drawing/2014/main" id="{A3CBF11A-4806-4EAD-B37B-DF3E57E530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9187" y="3429000"/>
            <a:ext cx="1923836" cy="2565114"/>
          </a:xfrm>
          <a:prstGeom prst="rect">
            <a:avLst/>
          </a:prstGeom>
        </p:spPr>
      </p:pic>
    </p:spTree>
    <p:extLst>
      <p:ext uri="{BB962C8B-B14F-4D97-AF65-F5344CB8AC3E}">
        <p14:creationId xmlns:p14="http://schemas.microsoft.com/office/powerpoint/2010/main" val="376158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1000"/>
                                        <p:tgtEl>
                                          <p:spTgt spid="73"/>
                                        </p:tgtEl>
                                      </p:cBhvr>
                                    </p:animEffect>
                                    <p:anim calcmode="lin" valueType="num">
                                      <p:cBhvr>
                                        <p:cTn id="22" dur="1000" fill="hold"/>
                                        <p:tgtEl>
                                          <p:spTgt spid="73"/>
                                        </p:tgtEl>
                                        <p:attrNameLst>
                                          <p:attrName>ppt_x</p:attrName>
                                        </p:attrNameLst>
                                      </p:cBhvr>
                                      <p:tavLst>
                                        <p:tav tm="0">
                                          <p:val>
                                            <p:strVal val="#ppt_x"/>
                                          </p:val>
                                        </p:tav>
                                        <p:tav tm="100000">
                                          <p:val>
                                            <p:strVal val="#ppt_x"/>
                                          </p:val>
                                        </p:tav>
                                      </p:tavLst>
                                    </p:anim>
                                    <p:anim calcmode="lin" valueType="num">
                                      <p:cBhvr>
                                        <p:cTn id="23" dur="1000" fill="hold"/>
                                        <p:tgtEl>
                                          <p:spTgt spid="7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1000"/>
                                        <p:tgtEl>
                                          <p:spTgt spid="75"/>
                                        </p:tgtEl>
                                      </p:cBhvr>
                                    </p:animEffect>
                                    <p:anim calcmode="lin" valueType="num">
                                      <p:cBhvr>
                                        <p:cTn id="27" dur="1000" fill="hold"/>
                                        <p:tgtEl>
                                          <p:spTgt spid="75"/>
                                        </p:tgtEl>
                                        <p:attrNameLst>
                                          <p:attrName>ppt_x</p:attrName>
                                        </p:attrNameLst>
                                      </p:cBhvr>
                                      <p:tavLst>
                                        <p:tav tm="0">
                                          <p:val>
                                            <p:strVal val="#ppt_x"/>
                                          </p:val>
                                        </p:tav>
                                        <p:tav tm="100000">
                                          <p:val>
                                            <p:strVal val="#ppt_x"/>
                                          </p:val>
                                        </p:tav>
                                      </p:tavLst>
                                    </p:anim>
                                    <p:anim calcmode="lin" valueType="num">
                                      <p:cBhvr>
                                        <p:cTn id="28"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P spid="73" grpId="0" animBg="1"/>
    </p:bldLst>
  </p:timing>
  <p:extLst>
    <p:ext uri="{6950BFC3-D8DA-4A85-94F7-54DA5524770B}">
      <p188:commentRel xmlns:p188="http://schemas.microsoft.com/office/powerpoint/2018/8/main" r:id="rId2"/>
    </p:ext>
  </p:extLs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Happy</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10;&#10;Description automatically generated">
            <a:extLst>
              <a:ext uri="{FF2B5EF4-FFF2-40B4-BE49-F238E27FC236}">
                <a16:creationId xmlns:a16="http://schemas.microsoft.com/office/drawing/2014/main" id="{678FCCAC-944A-4674-9616-25FC9BDB8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8" name="Rectangle 17">
            <a:extLst>
              <a:ext uri="{FF2B5EF4-FFF2-40B4-BE49-F238E27FC236}">
                <a16:creationId xmlns:a16="http://schemas.microsoft.com/office/drawing/2014/main" id="{266C33B3-FF7D-49BD-BA82-AE01A50C9FE5}"/>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A61601F-C3D7-4780-90A6-DA709D7F3363}"/>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40/50 </a:t>
            </a:r>
          </a:p>
          <a:p>
            <a:r>
              <a:rPr lang="en-GB" dirty="0"/>
              <a:t>Mystic Mics</a:t>
            </a:r>
          </a:p>
        </p:txBody>
      </p:sp>
      <p:sp>
        <p:nvSpPr>
          <p:cNvPr id="21" name="TextBox 20">
            <a:extLst>
              <a:ext uri="{FF2B5EF4-FFF2-40B4-BE49-F238E27FC236}">
                <a16:creationId xmlns:a16="http://schemas.microsoft.com/office/drawing/2014/main" id="{7AA289CB-F55B-476D-937E-33D74560F5AD}"/>
              </a:ext>
            </a:extLst>
          </p:cNvPr>
          <p:cNvSpPr txBox="1"/>
          <p:nvPr/>
        </p:nvSpPr>
        <p:spPr>
          <a:xfrm>
            <a:off x="3390775" y="1162876"/>
            <a:ext cx="5837715" cy="861774"/>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Now write your own rap about being happy using any rhyme scheme you like!</a:t>
            </a:r>
          </a:p>
        </p:txBody>
      </p:sp>
      <p:sp>
        <p:nvSpPr>
          <p:cNvPr id="38" name="TextBox 37">
            <a:extLst>
              <a:ext uri="{FF2B5EF4-FFF2-40B4-BE49-F238E27FC236}">
                <a16:creationId xmlns:a16="http://schemas.microsoft.com/office/drawing/2014/main" id="{ED889247-E9E0-4E3D-A559-1EEDB920A3A5}"/>
              </a:ext>
            </a:extLst>
          </p:cNvPr>
          <p:cNvSpPr txBox="1"/>
          <p:nvPr/>
        </p:nvSpPr>
        <p:spPr>
          <a:xfrm>
            <a:off x="3055323" y="2348885"/>
            <a:ext cx="6508618" cy="4157548"/>
          </a:xfrm>
          <a:prstGeom prst="rect">
            <a:avLst/>
          </a:prstGeom>
          <a:noFill/>
        </p:spPr>
        <p:txBody>
          <a:bodyPr wrap="square">
            <a:spAutoFit/>
          </a:bodyPr>
          <a:lstStyle/>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 </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p:txBody>
      </p:sp>
    </p:spTree>
    <p:extLst>
      <p:ext uri="{BB962C8B-B14F-4D97-AF65-F5344CB8AC3E}">
        <p14:creationId xmlns:p14="http://schemas.microsoft.com/office/powerpoint/2010/main" val="7311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Lst>
  </p:timing>
  <p:extLst>
    <p:ext uri="{6950BFC3-D8DA-4A85-94F7-54DA5524770B}">
      <p188:commentRel xmlns:p188="http://schemas.microsoft.com/office/powerpoint/2018/8/main" r:id="rId2"/>
    </p:ext>
  </p:extLs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Happy</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10;&#10;Description automatically generated">
            <a:extLst>
              <a:ext uri="{FF2B5EF4-FFF2-40B4-BE49-F238E27FC236}">
                <a16:creationId xmlns:a16="http://schemas.microsoft.com/office/drawing/2014/main" id="{678FCCAC-944A-4674-9616-25FC9BDB8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8" name="Rectangle 17">
            <a:extLst>
              <a:ext uri="{FF2B5EF4-FFF2-40B4-BE49-F238E27FC236}">
                <a16:creationId xmlns:a16="http://schemas.microsoft.com/office/drawing/2014/main" id="{266C33B3-FF7D-49BD-BA82-AE01A50C9FE5}"/>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A61601F-C3D7-4780-90A6-DA709D7F3363}"/>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40/50 </a:t>
            </a:r>
          </a:p>
          <a:p>
            <a:r>
              <a:rPr lang="en-GB" dirty="0"/>
              <a:t>Mystic Mics</a:t>
            </a:r>
          </a:p>
        </p:txBody>
      </p:sp>
      <p:sp>
        <p:nvSpPr>
          <p:cNvPr id="21" name="TextBox 20">
            <a:extLst>
              <a:ext uri="{FF2B5EF4-FFF2-40B4-BE49-F238E27FC236}">
                <a16:creationId xmlns:a16="http://schemas.microsoft.com/office/drawing/2014/main" id="{7AA289CB-F55B-476D-937E-33D74560F5AD}"/>
              </a:ext>
            </a:extLst>
          </p:cNvPr>
          <p:cNvSpPr txBox="1"/>
          <p:nvPr/>
        </p:nvSpPr>
        <p:spPr>
          <a:xfrm>
            <a:off x="9441180" y="2448606"/>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Rap your lyrics along to the instrumental </a:t>
            </a:r>
          </a:p>
        </p:txBody>
      </p:sp>
      <p:sp>
        <p:nvSpPr>
          <p:cNvPr id="38" name="TextBox 37">
            <a:extLst>
              <a:ext uri="{FF2B5EF4-FFF2-40B4-BE49-F238E27FC236}">
                <a16:creationId xmlns:a16="http://schemas.microsoft.com/office/drawing/2014/main" id="{ED889247-E9E0-4E3D-A559-1EEDB920A3A5}"/>
              </a:ext>
            </a:extLst>
          </p:cNvPr>
          <p:cNvSpPr txBox="1"/>
          <p:nvPr/>
        </p:nvSpPr>
        <p:spPr>
          <a:xfrm>
            <a:off x="2507293" y="2348174"/>
            <a:ext cx="6508618" cy="4157548"/>
          </a:xfrm>
          <a:prstGeom prst="rect">
            <a:avLst/>
          </a:prstGeom>
          <a:noFill/>
        </p:spPr>
        <p:txBody>
          <a:bodyPr wrap="square">
            <a:spAutoFit/>
          </a:bodyPr>
          <a:lstStyle/>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 </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p:txBody>
      </p:sp>
      <p:pic>
        <p:nvPicPr>
          <p:cNvPr id="10" name="Picture 2" descr="Blue Audio, Sound Waves Png - Sound Clip Art, Transparent Png - kindpng">
            <a:extLst>
              <a:ext uri="{FF2B5EF4-FFF2-40B4-BE49-F238E27FC236}">
                <a16:creationId xmlns:a16="http://schemas.microsoft.com/office/drawing/2014/main" id="{005CEF6F-C10C-4467-9126-78DCB7319D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8077" y="1096452"/>
            <a:ext cx="995844" cy="1057274"/>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4" descr="A person in a garment&#10;&#10;Description automatically generated with low confidence">
            <a:extLst>
              <a:ext uri="{FF2B5EF4-FFF2-40B4-BE49-F238E27FC236}">
                <a16:creationId xmlns:a16="http://schemas.microsoft.com/office/drawing/2014/main" id="{15B13353-02F6-4054-813D-A665835530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8384" y="3790949"/>
            <a:ext cx="2293116" cy="3057487"/>
          </a:xfrm>
          <a:prstGeom prst="rect">
            <a:avLst/>
          </a:prstGeom>
        </p:spPr>
      </p:pic>
    </p:spTree>
    <p:extLst>
      <p:ext uri="{BB962C8B-B14F-4D97-AF65-F5344CB8AC3E}">
        <p14:creationId xmlns:p14="http://schemas.microsoft.com/office/powerpoint/2010/main" val="28378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Lst>
  </p:timing>
  <p:extLst>
    <p:ext uri="{6950BFC3-D8DA-4A85-94F7-54DA5524770B}">
      <p188:commentRel xmlns:p188="http://schemas.microsoft.com/office/powerpoint/2018/8/main" r:id="rId2"/>
    </p:ext>
  </p:extLs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CA0372E7-CB51-4D93-9409-CDB44E0B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687" y="4126879"/>
            <a:ext cx="1937291" cy="2583054"/>
          </a:xfrm>
          <a:prstGeom prst="rect">
            <a:avLst/>
          </a:prstGeom>
        </p:spPr>
      </p:pic>
      <p:pic>
        <p:nvPicPr>
          <p:cNvPr id="5" name="Picture 2" descr="Sound Vector Icon - Logowik.com">
            <a:extLst>
              <a:ext uri="{FF2B5EF4-FFF2-40B4-BE49-F238E27FC236}">
                <a16:creationId xmlns:a16="http://schemas.microsoft.com/office/drawing/2014/main" id="{2F64C0E0-B87F-4B95-BBA4-27428C27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FEB2F5-B69F-4311-990B-0972EBA7808F}"/>
              </a:ext>
            </a:extLst>
          </p:cNvPr>
          <p:cNvSpPr txBox="1"/>
          <p:nvPr/>
        </p:nvSpPr>
        <p:spPr>
          <a:xfrm>
            <a:off x="3328987" y="935799"/>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7" name="Picture 6">
            <a:extLst>
              <a:ext uri="{FF2B5EF4-FFF2-40B4-BE49-F238E27FC236}">
                <a16:creationId xmlns:a16="http://schemas.microsoft.com/office/drawing/2014/main" id="{F49AA21E-BD0C-42DE-BBD9-81220CE8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45" y="2442487"/>
            <a:ext cx="6853237" cy="1387174"/>
          </a:xfrm>
          <a:prstGeom prst="rect">
            <a:avLst/>
          </a:prstGeom>
        </p:spPr>
      </p:pic>
      <p:sp>
        <p:nvSpPr>
          <p:cNvPr id="8" name="Rectangle 7">
            <a:extLst>
              <a:ext uri="{FF2B5EF4-FFF2-40B4-BE49-F238E27FC236}">
                <a16:creationId xmlns:a16="http://schemas.microsoft.com/office/drawing/2014/main" id="{BD3FE679-CA09-4022-AB3F-7E8E5DEA80DA}"/>
              </a:ext>
            </a:extLst>
          </p:cNvPr>
          <p:cNvSpPr/>
          <p:nvPr/>
        </p:nvSpPr>
        <p:spPr>
          <a:xfrm>
            <a:off x="2720888" y="745299"/>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F238BB-EE43-4D1F-9369-FA457651D03B}"/>
              </a:ext>
            </a:extLst>
          </p:cNvPr>
          <p:cNvSpPr txBox="1"/>
          <p:nvPr/>
        </p:nvSpPr>
        <p:spPr>
          <a:xfrm>
            <a:off x="7566325" y="4795158"/>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Slide the cursor to show how you currently feel. </a:t>
            </a:r>
          </a:p>
        </p:txBody>
      </p:sp>
    </p:spTree>
    <p:extLst>
      <p:ext uri="{BB962C8B-B14F-4D97-AF65-F5344CB8AC3E}">
        <p14:creationId xmlns:p14="http://schemas.microsoft.com/office/powerpoint/2010/main" val="273468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650896" y="255007"/>
            <a:ext cx="7177413" cy="1225464"/>
          </a:xfrm>
          <a:prstGeom prst="rect">
            <a:avLst/>
          </a:prstGeom>
          <a:noFill/>
        </p:spPr>
        <p:txBody>
          <a:bodyPr wrap="square" rtlCol="0">
            <a:spAutoFit/>
          </a:bodyPr>
          <a:lstStyle/>
          <a:p>
            <a:pPr algn="ctr">
              <a:lnSpc>
                <a:spcPct val="107000"/>
              </a:lnSpc>
              <a:spcAft>
                <a:spcPts val="800"/>
              </a:spcAft>
            </a:pPr>
            <a:r>
              <a:rPr lang="en-GB" sz="3200" dirty="0"/>
              <a:t>Well done!</a:t>
            </a:r>
          </a:p>
          <a:p>
            <a:pPr algn="ctr">
              <a:lnSpc>
                <a:spcPct val="107000"/>
              </a:lnSpc>
              <a:spcAft>
                <a:spcPts val="800"/>
              </a:spcAft>
            </a:pPr>
            <a:r>
              <a:rPr lang="en-GB" sz="3200" dirty="0">
                <a:latin typeface="Calibri" panose="020F0502020204030204" pitchFamily="34" charset="0"/>
                <a:ea typeface="Calibri" panose="020F0502020204030204" pitchFamily="34" charset="0"/>
                <a:cs typeface="Times New Roman" panose="02020603050405020304" pitchFamily="18" charset="0"/>
              </a:rPr>
              <a:t>You have just obtained a Mystic Mic!</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189D3D96-BDEF-408B-BC70-78B09B4B7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192" y="2031300"/>
            <a:ext cx="3514495" cy="4685993"/>
          </a:xfrm>
          <a:prstGeom prst="rect">
            <a:avLst/>
          </a:prstGeom>
        </p:spPr>
      </p:pic>
    </p:spTree>
    <p:extLst>
      <p:ext uri="{BB962C8B-B14F-4D97-AF65-F5344CB8AC3E}">
        <p14:creationId xmlns:p14="http://schemas.microsoft.com/office/powerpoint/2010/main" val="186841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anim calcmode="lin" valueType="num">
                                      <p:cBhvr>
                                        <p:cTn id="15" dur="2000" fill="hold"/>
                                        <p:tgtEl>
                                          <p:spTgt spid="8"/>
                                        </p:tgtEl>
                                        <p:attrNameLst>
                                          <p:attrName>ppt_w</p:attrName>
                                        </p:attrNameLst>
                                      </p:cBhvr>
                                      <p:tavLst>
                                        <p:tav tm="0" fmla="#ppt_w*sin(2.5*pi*$)">
                                          <p:val>
                                            <p:fltVal val="0"/>
                                          </p:val>
                                        </p:tav>
                                        <p:tav tm="100000">
                                          <p:val>
                                            <p:fltVal val="1"/>
                                          </p:val>
                                        </p:tav>
                                      </p:tavLst>
                                    </p:anim>
                                    <p:anim calcmode="lin" valueType="num">
                                      <p:cBhvr>
                                        <p:cTn id="16"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389406" y="3106538"/>
            <a:ext cx="1095172" cy="1169551"/>
          </a:xfrm>
          <a:prstGeom prst="rect">
            <a:avLst/>
          </a:prstGeom>
          <a:noFill/>
        </p:spPr>
        <p:txBody>
          <a:bodyPr wrap="none" rtlCol="0">
            <a:spAutoFit/>
          </a:bodyPr>
          <a:lstStyle/>
          <a:p>
            <a:r>
              <a:rPr lang="en-GB" sz="7000" dirty="0"/>
              <a:t>41</a:t>
            </a:r>
          </a:p>
        </p:txBody>
      </p:sp>
    </p:spTree>
    <p:extLst>
      <p:ext uri="{BB962C8B-B14F-4D97-AF65-F5344CB8AC3E}">
        <p14:creationId xmlns:p14="http://schemas.microsoft.com/office/powerpoint/2010/main" val="152652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769" y="371513"/>
            <a:ext cx="4586231" cy="6114974"/>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1598997" y="546172"/>
            <a:ext cx="6169089" cy="1169551"/>
          </a:xfrm>
          <a:prstGeom prst="rect">
            <a:avLst/>
          </a:prstGeom>
          <a:noFill/>
        </p:spPr>
        <p:txBody>
          <a:bodyPr wrap="square" rtlCol="0">
            <a:spAutoFit/>
          </a:bodyPr>
          <a:lstStyle/>
          <a:p>
            <a:pPr algn="ctr"/>
            <a:r>
              <a:rPr lang="en-GB" sz="3500" dirty="0"/>
              <a:t>Pick an emotion to write a rap about.</a:t>
            </a:r>
          </a:p>
        </p:txBody>
      </p:sp>
      <p:sp>
        <p:nvSpPr>
          <p:cNvPr id="2" name="TextBox 1">
            <a:extLst>
              <a:ext uri="{FF2B5EF4-FFF2-40B4-BE49-F238E27FC236}">
                <a16:creationId xmlns:a16="http://schemas.microsoft.com/office/drawing/2014/main" id="{3644BAB8-8846-46E9-B2F0-C3F56EC077A9}"/>
              </a:ext>
            </a:extLst>
          </p:cNvPr>
          <p:cNvSpPr txBox="1"/>
          <p:nvPr/>
        </p:nvSpPr>
        <p:spPr>
          <a:xfrm>
            <a:off x="3888663" y="2226366"/>
            <a:ext cx="1858265" cy="3554819"/>
          </a:xfrm>
          <a:prstGeom prst="rect">
            <a:avLst/>
          </a:prstGeom>
          <a:noFill/>
        </p:spPr>
        <p:txBody>
          <a:bodyPr wrap="none" rtlCol="0">
            <a:spAutoFit/>
          </a:bodyPr>
          <a:lstStyle/>
          <a:p>
            <a:pPr algn="ctr"/>
            <a:r>
              <a:rPr lang="en-GB" sz="4500" dirty="0">
                <a:solidFill>
                  <a:srgbClr val="00B050"/>
                </a:solidFill>
              </a:rPr>
              <a:t>Happy</a:t>
            </a:r>
            <a:r>
              <a:rPr lang="en-GB" sz="4500" dirty="0"/>
              <a:t> </a:t>
            </a:r>
          </a:p>
          <a:p>
            <a:pPr algn="ctr"/>
            <a:r>
              <a:rPr lang="en-GB" sz="4500" dirty="0"/>
              <a:t>Proud</a:t>
            </a:r>
          </a:p>
          <a:p>
            <a:pPr algn="ctr"/>
            <a:r>
              <a:rPr lang="en-GB" sz="4500" dirty="0"/>
              <a:t>Sad </a:t>
            </a:r>
          </a:p>
          <a:p>
            <a:pPr algn="ctr"/>
            <a:r>
              <a:rPr lang="en-GB" sz="4500" dirty="0"/>
              <a:t>Excited</a:t>
            </a:r>
          </a:p>
          <a:p>
            <a:pPr algn="ctr"/>
            <a:r>
              <a:rPr lang="en-GB" sz="4500" dirty="0"/>
              <a:t>Angry</a:t>
            </a:r>
          </a:p>
        </p:txBody>
      </p:sp>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50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Proud</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10;&#10;Description automatically generated">
            <a:extLst>
              <a:ext uri="{FF2B5EF4-FFF2-40B4-BE49-F238E27FC236}">
                <a16:creationId xmlns:a16="http://schemas.microsoft.com/office/drawing/2014/main" id="{678FCCAC-944A-4674-9616-25FC9BDB8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8" name="Rectangle 17">
            <a:extLst>
              <a:ext uri="{FF2B5EF4-FFF2-40B4-BE49-F238E27FC236}">
                <a16:creationId xmlns:a16="http://schemas.microsoft.com/office/drawing/2014/main" id="{266C33B3-FF7D-49BD-BA82-AE01A50C9FE5}"/>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A61601F-C3D7-4780-90A6-DA709D7F3363}"/>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41/50 </a:t>
            </a:r>
          </a:p>
          <a:p>
            <a:r>
              <a:rPr lang="en-GB" dirty="0"/>
              <a:t>Mystic Mics</a:t>
            </a:r>
          </a:p>
        </p:txBody>
      </p:sp>
      <p:sp>
        <p:nvSpPr>
          <p:cNvPr id="21" name="TextBox 20">
            <a:extLst>
              <a:ext uri="{FF2B5EF4-FFF2-40B4-BE49-F238E27FC236}">
                <a16:creationId xmlns:a16="http://schemas.microsoft.com/office/drawing/2014/main" id="{7AA289CB-F55B-476D-937E-33D74560F5AD}"/>
              </a:ext>
            </a:extLst>
          </p:cNvPr>
          <p:cNvSpPr txBox="1"/>
          <p:nvPr/>
        </p:nvSpPr>
        <p:spPr>
          <a:xfrm>
            <a:off x="3390775" y="1162876"/>
            <a:ext cx="5837715" cy="861774"/>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Use the </a:t>
            </a:r>
            <a:r>
              <a:rPr lang="en-GB" sz="2500" dirty="0">
                <a:solidFill>
                  <a:srgbClr val="00B050"/>
                </a:solidFill>
              </a:rPr>
              <a:t>AA</a:t>
            </a:r>
            <a:r>
              <a:rPr lang="en-GB" sz="2500" dirty="0">
                <a:solidFill>
                  <a:srgbClr val="7030A0"/>
                </a:solidFill>
              </a:rPr>
              <a:t>BB</a:t>
            </a:r>
            <a:r>
              <a:rPr lang="en-GB" sz="2500" dirty="0"/>
              <a:t> rhyme scheme to write this rap</a:t>
            </a:r>
          </a:p>
        </p:txBody>
      </p:sp>
      <p:sp>
        <p:nvSpPr>
          <p:cNvPr id="22" name="Rectangle 21">
            <a:extLst>
              <a:ext uri="{FF2B5EF4-FFF2-40B4-BE49-F238E27FC236}">
                <a16:creationId xmlns:a16="http://schemas.microsoft.com/office/drawing/2014/main" id="{C6BA6242-EE58-4FDB-8A5C-30191A553FFC}"/>
              </a:ext>
            </a:extLst>
          </p:cNvPr>
          <p:cNvSpPr/>
          <p:nvPr/>
        </p:nvSpPr>
        <p:spPr>
          <a:xfrm>
            <a:off x="3234494" y="6163127"/>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941715F-2784-4123-882F-9ED2E6D463B5}"/>
              </a:ext>
            </a:extLst>
          </p:cNvPr>
          <p:cNvSpPr txBox="1"/>
          <p:nvPr/>
        </p:nvSpPr>
        <p:spPr>
          <a:xfrm>
            <a:off x="3466975" y="6148598"/>
            <a:ext cx="612475" cy="477054"/>
          </a:xfrm>
          <a:prstGeom prst="rect">
            <a:avLst/>
          </a:prstGeom>
          <a:noFill/>
        </p:spPr>
        <p:txBody>
          <a:bodyPr wrap="none" rtlCol="0">
            <a:spAutoFit/>
          </a:bodyPr>
          <a:lstStyle/>
          <a:p>
            <a:r>
              <a:rPr lang="en-GB" sz="2500" dirty="0">
                <a:solidFill>
                  <a:srgbClr val="7030A0"/>
                </a:solidFill>
              </a:rPr>
              <a:t>rap</a:t>
            </a:r>
          </a:p>
        </p:txBody>
      </p:sp>
      <p:sp>
        <p:nvSpPr>
          <p:cNvPr id="24" name="Rectangle 23">
            <a:extLst>
              <a:ext uri="{FF2B5EF4-FFF2-40B4-BE49-F238E27FC236}">
                <a16:creationId xmlns:a16="http://schemas.microsoft.com/office/drawing/2014/main" id="{B7813C2D-7E2C-4AE0-9805-3505267532CA}"/>
              </a:ext>
            </a:extLst>
          </p:cNvPr>
          <p:cNvSpPr/>
          <p:nvPr/>
        </p:nvSpPr>
        <p:spPr>
          <a:xfrm>
            <a:off x="288825" y="6163127"/>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E2F46F25-2364-4CBD-8F4A-AF7C28850D28}"/>
              </a:ext>
            </a:extLst>
          </p:cNvPr>
          <p:cNvSpPr txBox="1"/>
          <p:nvPr/>
        </p:nvSpPr>
        <p:spPr>
          <a:xfrm>
            <a:off x="424838" y="6163127"/>
            <a:ext cx="989695" cy="477054"/>
          </a:xfrm>
          <a:prstGeom prst="rect">
            <a:avLst/>
          </a:prstGeom>
          <a:noFill/>
        </p:spPr>
        <p:txBody>
          <a:bodyPr wrap="none" rtlCol="0">
            <a:spAutoFit/>
          </a:bodyPr>
          <a:lstStyle/>
          <a:p>
            <a:r>
              <a:rPr lang="en-GB" sz="2500" dirty="0">
                <a:solidFill>
                  <a:srgbClr val="00B050"/>
                </a:solidFill>
              </a:rPr>
              <a:t>crowd</a:t>
            </a:r>
          </a:p>
        </p:txBody>
      </p:sp>
      <p:sp>
        <p:nvSpPr>
          <p:cNvPr id="26" name="Rectangle 25">
            <a:extLst>
              <a:ext uri="{FF2B5EF4-FFF2-40B4-BE49-F238E27FC236}">
                <a16:creationId xmlns:a16="http://schemas.microsoft.com/office/drawing/2014/main" id="{5E861264-FE39-4C13-B9B1-82D8BA0FDC01}"/>
              </a:ext>
            </a:extLst>
          </p:cNvPr>
          <p:cNvSpPr/>
          <p:nvPr/>
        </p:nvSpPr>
        <p:spPr>
          <a:xfrm>
            <a:off x="4656138" y="6163127"/>
            <a:ext cx="1193655" cy="440597"/>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E83BD7C8-6149-45AB-968B-7A480E365FB6}"/>
              </a:ext>
            </a:extLst>
          </p:cNvPr>
          <p:cNvSpPr txBox="1"/>
          <p:nvPr/>
        </p:nvSpPr>
        <p:spPr>
          <a:xfrm>
            <a:off x="4809131" y="6117124"/>
            <a:ext cx="873956" cy="477054"/>
          </a:xfrm>
          <a:prstGeom prst="rect">
            <a:avLst/>
          </a:prstGeom>
          <a:noFill/>
        </p:spPr>
        <p:txBody>
          <a:bodyPr wrap="square" rtlCol="0">
            <a:spAutoFit/>
          </a:bodyPr>
          <a:lstStyle/>
          <a:p>
            <a:r>
              <a:rPr lang="en-GB" sz="2500" dirty="0">
                <a:solidFill>
                  <a:srgbClr val="7030A0"/>
                </a:solidFill>
              </a:rPr>
              <a:t>snap</a:t>
            </a:r>
          </a:p>
        </p:txBody>
      </p:sp>
      <p:sp>
        <p:nvSpPr>
          <p:cNvPr id="28" name="Rectangle 27">
            <a:extLst>
              <a:ext uri="{FF2B5EF4-FFF2-40B4-BE49-F238E27FC236}">
                <a16:creationId xmlns:a16="http://schemas.microsoft.com/office/drawing/2014/main" id="{27F44179-C80D-4E84-AB52-09733CD903FA}"/>
              </a:ext>
            </a:extLst>
          </p:cNvPr>
          <p:cNvSpPr/>
          <p:nvPr/>
        </p:nvSpPr>
        <p:spPr>
          <a:xfrm>
            <a:off x="1852025" y="6163127"/>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6B693F6A-C813-4402-838E-4D9976BBFDB3}"/>
              </a:ext>
            </a:extLst>
          </p:cNvPr>
          <p:cNvSpPr txBox="1"/>
          <p:nvPr/>
        </p:nvSpPr>
        <p:spPr>
          <a:xfrm>
            <a:off x="1955525" y="6144898"/>
            <a:ext cx="1075061" cy="477054"/>
          </a:xfrm>
          <a:prstGeom prst="rect">
            <a:avLst/>
          </a:prstGeom>
          <a:noFill/>
        </p:spPr>
        <p:txBody>
          <a:bodyPr wrap="square" rtlCol="0">
            <a:spAutoFit/>
          </a:bodyPr>
          <a:lstStyle/>
          <a:p>
            <a:r>
              <a:rPr lang="en-GB" sz="2500" dirty="0">
                <a:solidFill>
                  <a:srgbClr val="00B050"/>
                </a:solidFill>
              </a:rPr>
              <a:t>proud</a:t>
            </a:r>
          </a:p>
        </p:txBody>
      </p:sp>
      <p:sp>
        <p:nvSpPr>
          <p:cNvPr id="30" name="Rectangle 29">
            <a:extLst>
              <a:ext uri="{FF2B5EF4-FFF2-40B4-BE49-F238E27FC236}">
                <a16:creationId xmlns:a16="http://schemas.microsoft.com/office/drawing/2014/main" id="{B1E228C0-DC51-4139-8638-D5F7DA035B56}"/>
              </a:ext>
            </a:extLst>
          </p:cNvPr>
          <p:cNvSpPr/>
          <p:nvPr/>
        </p:nvSpPr>
        <p:spPr>
          <a:xfrm>
            <a:off x="7704711" y="6136174"/>
            <a:ext cx="1269194"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0F72CE1E-C55B-447B-9BA9-AC181907963F}"/>
              </a:ext>
            </a:extLst>
          </p:cNvPr>
          <p:cNvSpPr txBox="1"/>
          <p:nvPr/>
        </p:nvSpPr>
        <p:spPr>
          <a:xfrm>
            <a:off x="7944510" y="6126649"/>
            <a:ext cx="873956" cy="477054"/>
          </a:xfrm>
          <a:prstGeom prst="rect">
            <a:avLst/>
          </a:prstGeom>
          <a:noFill/>
        </p:spPr>
        <p:txBody>
          <a:bodyPr wrap="square" rtlCol="0">
            <a:spAutoFit/>
          </a:bodyPr>
          <a:lstStyle/>
          <a:p>
            <a:r>
              <a:rPr lang="en-GB" sz="2500" dirty="0">
                <a:solidFill>
                  <a:srgbClr val="00B050"/>
                </a:solidFill>
              </a:rPr>
              <a:t>car</a:t>
            </a:r>
          </a:p>
        </p:txBody>
      </p:sp>
      <p:sp>
        <p:nvSpPr>
          <p:cNvPr id="32" name="Rectangle 31">
            <a:extLst>
              <a:ext uri="{FF2B5EF4-FFF2-40B4-BE49-F238E27FC236}">
                <a16:creationId xmlns:a16="http://schemas.microsoft.com/office/drawing/2014/main" id="{4D7558B6-E8FD-43F4-A0BF-FBB8F651AB45}"/>
              </a:ext>
            </a:extLst>
          </p:cNvPr>
          <p:cNvSpPr/>
          <p:nvPr/>
        </p:nvSpPr>
        <p:spPr>
          <a:xfrm>
            <a:off x="6052257" y="6145720"/>
            <a:ext cx="1459079"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4BE75E05-5EF8-45D7-A1B1-D49ED7B2D162}"/>
              </a:ext>
            </a:extLst>
          </p:cNvPr>
          <p:cNvSpPr txBox="1"/>
          <p:nvPr/>
        </p:nvSpPr>
        <p:spPr>
          <a:xfrm>
            <a:off x="6143728" y="6136174"/>
            <a:ext cx="1404423" cy="477054"/>
          </a:xfrm>
          <a:prstGeom prst="rect">
            <a:avLst/>
          </a:prstGeom>
          <a:noFill/>
        </p:spPr>
        <p:txBody>
          <a:bodyPr wrap="none" rtlCol="0">
            <a:spAutoFit/>
          </a:bodyPr>
          <a:lstStyle/>
          <a:p>
            <a:r>
              <a:rPr lang="en-GB" sz="2500" dirty="0">
                <a:solidFill>
                  <a:srgbClr val="00B050"/>
                </a:solidFill>
              </a:rPr>
              <a:t>superstar</a:t>
            </a:r>
          </a:p>
        </p:txBody>
      </p:sp>
      <p:sp>
        <p:nvSpPr>
          <p:cNvPr id="34" name="Rectangle 33">
            <a:extLst>
              <a:ext uri="{FF2B5EF4-FFF2-40B4-BE49-F238E27FC236}">
                <a16:creationId xmlns:a16="http://schemas.microsoft.com/office/drawing/2014/main" id="{AC60AF1C-7D17-44B6-84E2-C9999AF078B0}"/>
              </a:ext>
            </a:extLst>
          </p:cNvPr>
          <p:cNvSpPr/>
          <p:nvPr/>
        </p:nvSpPr>
        <p:spPr>
          <a:xfrm>
            <a:off x="9191142" y="6122669"/>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6277658C-C52E-4952-8F04-71588CA52280}"/>
              </a:ext>
            </a:extLst>
          </p:cNvPr>
          <p:cNvSpPr txBox="1"/>
          <p:nvPr/>
        </p:nvSpPr>
        <p:spPr>
          <a:xfrm>
            <a:off x="9392609" y="6122669"/>
            <a:ext cx="838306" cy="477054"/>
          </a:xfrm>
          <a:prstGeom prst="rect">
            <a:avLst/>
          </a:prstGeom>
          <a:noFill/>
        </p:spPr>
        <p:txBody>
          <a:bodyPr wrap="none" rtlCol="0">
            <a:spAutoFit/>
          </a:bodyPr>
          <a:lstStyle/>
          <a:p>
            <a:r>
              <a:rPr lang="en-GB" sz="2500" dirty="0">
                <a:solidFill>
                  <a:srgbClr val="7030A0"/>
                </a:solidFill>
              </a:rPr>
              <a:t>story</a:t>
            </a:r>
          </a:p>
        </p:txBody>
      </p:sp>
      <p:sp>
        <p:nvSpPr>
          <p:cNvPr id="36" name="Rectangle 35">
            <a:extLst>
              <a:ext uri="{FF2B5EF4-FFF2-40B4-BE49-F238E27FC236}">
                <a16:creationId xmlns:a16="http://schemas.microsoft.com/office/drawing/2014/main" id="{50483E70-B0C4-4355-958A-30B6C95760F0}"/>
              </a:ext>
            </a:extLst>
          </p:cNvPr>
          <p:cNvSpPr/>
          <p:nvPr/>
        </p:nvSpPr>
        <p:spPr>
          <a:xfrm>
            <a:off x="10711648" y="6148764"/>
            <a:ext cx="1001190"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5AB91F47-CE32-4010-B24E-83585FB5FFCA}"/>
              </a:ext>
            </a:extLst>
          </p:cNvPr>
          <p:cNvSpPr txBox="1"/>
          <p:nvPr/>
        </p:nvSpPr>
        <p:spPr>
          <a:xfrm>
            <a:off x="10798816" y="6122669"/>
            <a:ext cx="837024" cy="477054"/>
          </a:xfrm>
          <a:prstGeom prst="rect">
            <a:avLst/>
          </a:prstGeom>
          <a:noFill/>
        </p:spPr>
        <p:txBody>
          <a:bodyPr wrap="none" rtlCol="0">
            <a:spAutoFit/>
          </a:bodyPr>
          <a:lstStyle/>
          <a:p>
            <a:r>
              <a:rPr lang="en-GB" sz="2500" dirty="0">
                <a:solidFill>
                  <a:srgbClr val="7030A0"/>
                </a:solidFill>
              </a:rPr>
              <a:t>glory</a:t>
            </a:r>
          </a:p>
        </p:txBody>
      </p:sp>
      <p:sp>
        <p:nvSpPr>
          <p:cNvPr id="38" name="TextBox 37">
            <a:extLst>
              <a:ext uri="{FF2B5EF4-FFF2-40B4-BE49-F238E27FC236}">
                <a16:creationId xmlns:a16="http://schemas.microsoft.com/office/drawing/2014/main" id="{ED889247-E9E0-4E3D-A559-1EEDB920A3A5}"/>
              </a:ext>
            </a:extLst>
          </p:cNvPr>
          <p:cNvSpPr txBox="1"/>
          <p:nvPr/>
        </p:nvSpPr>
        <p:spPr>
          <a:xfrm>
            <a:off x="3074194" y="2139335"/>
            <a:ext cx="6148386" cy="3731855"/>
          </a:xfrm>
          <a:prstGeom prst="rect">
            <a:avLst/>
          </a:prstGeom>
          <a:noFill/>
        </p:spPr>
        <p:txBody>
          <a:bodyPr wrap="square">
            <a:spAutoFit/>
          </a:bodyPr>
          <a:lstStyle/>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2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77583ED2-677D-4A4C-8A4E-DC2D1FBCB4FB}"/>
              </a:ext>
            </a:extLst>
          </p:cNvPr>
          <p:cNvSpPr txBox="1"/>
          <p:nvPr/>
        </p:nvSpPr>
        <p:spPr>
          <a:xfrm>
            <a:off x="9441180" y="2448606"/>
            <a:ext cx="2706387" cy="861774"/>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Now rap the lyrics to the instrumental</a:t>
            </a:r>
          </a:p>
        </p:txBody>
      </p:sp>
      <p:pic>
        <p:nvPicPr>
          <p:cNvPr id="40" name="Picture 2" descr="Blue Audio, Sound Waves Png - Sound Clip Art, Transparent Png - kindpng">
            <a:extLst>
              <a:ext uri="{FF2B5EF4-FFF2-40B4-BE49-F238E27FC236}">
                <a16:creationId xmlns:a16="http://schemas.microsoft.com/office/drawing/2014/main" id="{0B47CC4A-AE66-4224-8C70-1E5575DE7C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531" y="3074360"/>
            <a:ext cx="995844" cy="1057274"/>
          </a:xfrm>
          <a:prstGeom prst="rect">
            <a:avLst/>
          </a:prstGeom>
          <a:noFill/>
          <a:extLst>
            <a:ext uri="{909E8E84-426E-40DD-AFC4-6F175D3DCCD1}">
              <a14:hiddenFill xmlns:a14="http://schemas.microsoft.com/office/drawing/2010/main">
                <a:solidFill>
                  <a:srgbClr val="FFFFFF"/>
                </a:solidFill>
              </a14:hiddenFill>
            </a:ext>
          </a:extLst>
        </p:spPr>
      </p:pic>
      <p:pic>
        <p:nvPicPr>
          <p:cNvPr id="41" name="Content Placeholder 4" descr="A person in a garment&#10;&#10;Description automatically generated with low confidence">
            <a:extLst>
              <a:ext uri="{FF2B5EF4-FFF2-40B4-BE49-F238E27FC236}">
                <a16:creationId xmlns:a16="http://schemas.microsoft.com/office/drawing/2014/main" id="{BFF16592-CD82-4355-A6A0-FF75579CA3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9187" y="3429000"/>
            <a:ext cx="1923836" cy="2565114"/>
          </a:xfrm>
          <a:prstGeom prst="rect">
            <a:avLst/>
          </a:prstGeom>
        </p:spPr>
      </p:pic>
    </p:spTree>
    <p:extLst>
      <p:ext uri="{BB962C8B-B14F-4D97-AF65-F5344CB8AC3E}">
        <p14:creationId xmlns:p14="http://schemas.microsoft.com/office/powerpoint/2010/main" val="15639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1000"/>
                                        <p:tgtEl>
                                          <p:spTgt spid="39"/>
                                        </p:tgtEl>
                                      </p:cBhvr>
                                    </p:animEffect>
                                    <p:anim calcmode="lin" valueType="num">
                                      <p:cBhvr>
                                        <p:cTn id="22" dur="1000" fill="hold"/>
                                        <p:tgtEl>
                                          <p:spTgt spid="39"/>
                                        </p:tgtEl>
                                        <p:attrNameLst>
                                          <p:attrName>ppt_x</p:attrName>
                                        </p:attrNameLst>
                                      </p:cBhvr>
                                      <p:tavLst>
                                        <p:tav tm="0">
                                          <p:val>
                                            <p:strVal val="#ppt_x"/>
                                          </p:val>
                                        </p:tav>
                                        <p:tav tm="100000">
                                          <p:val>
                                            <p:strVal val="#ppt_x"/>
                                          </p:val>
                                        </p:tav>
                                      </p:tavLst>
                                    </p:anim>
                                    <p:anim calcmode="lin" valueType="num">
                                      <p:cBhvr>
                                        <p:cTn id="23" dur="1000" fill="hold"/>
                                        <p:tgtEl>
                                          <p:spTgt spid="39"/>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1000"/>
                                        <p:tgtEl>
                                          <p:spTgt spid="41"/>
                                        </p:tgtEl>
                                      </p:cBhvr>
                                    </p:animEffect>
                                    <p:anim calcmode="lin" valueType="num">
                                      <p:cBhvr>
                                        <p:cTn id="27" dur="1000" fill="hold"/>
                                        <p:tgtEl>
                                          <p:spTgt spid="41"/>
                                        </p:tgtEl>
                                        <p:attrNameLst>
                                          <p:attrName>ppt_x</p:attrName>
                                        </p:attrNameLst>
                                      </p:cBhvr>
                                      <p:tavLst>
                                        <p:tav tm="0">
                                          <p:val>
                                            <p:strVal val="#ppt_x"/>
                                          </p:val>
                                        </p:tav>
                                        <p:tav tm="100000">
                                          <p:val>
                                            <p:strVal val="#ppt_x"/>
                                          </p:val>
                                        </p:tav>
                                      </p:tavLst>
                                    </p:anim>
                                    <p:anim calcmode="lin" valueType="num">
                                      <p:cBhvr>
                                        <p:cTn id="28"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P spid="39" grpId="0" animBg="1"/>
    </p:bldLst>
  </p:timing>
  <p:extLst>
    <p:ext uri="{6950BFC3-D8DA-4A85-94F7-54DA5524770B}">
      <p188:commentRel xmlns:p188="http://schemas.microsoft.com/office/powerpoint/2018/8/main" r:id="rId2"/>
    </p:ext>
  </p:extLs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Proud</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10;&#10;Description automatically generated">
            <a:extLst>
              <a:ext uri="{FF2B5EF4-FFF2-40B4-BE49-F238E27FC236}">
                <a16:creationId xmlns:a16="http://schemas.microsoft.com/office/drawing/2014/main" id="{678FCCAC-944A-4674-9616-25FC9BDB8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8" name="Rectangle 17">
            <a:extLst>
              <a:ext uri="{FF2B5EF4-FFF2-40B4-BE49-F238E27FC236}">
                <a16:creationId xmlns:a16="http://schemas.microsoft.com/office/drawing/2014/main" id="{266C33B3-FF7D-49BD-BA82-AE01A50C9FE5}"/>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A61601F-C3D7-4780-90A6-DA709D7F3363}"/>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41/50 </a:t>
            </a:r>
          </a:p>
          <a:p>
            <a:r>
              <a:rPr lang="en-GB" dirty="0"/>
              <a:t>Mystic Mics</a:t>
            </a:r>
          </a:p>
        </p:txBody>
      </p:sp>
      <p:sp>
        <p:nvSpPr>
          <p:cNvPr id="21" name="TextBox 20">
            <a:extLst>
              <a:ext uri="{FF2B5EF4-FFF2-40B4-BE49-F238E27FC236}">
                <a16:creationId xmlns:a16="http://schemas.microsoft.com/office/drawing/2014/main" id="{7AA289CB-F55B-476D-937E-33D74560F5AD}"/>
              </a:ext>
            </a:extLst>
          </p:cNvPr>
          <p:cNvSpPr txBox="1"/>
          <p:nvPr/>
        </p:nvSpPr>
        <p:spPr>
          <a:xfrm>
            <a:off x="3390775" y="1162876"/>
            <a:ext cx="5837715" cy="861774"/>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Now write your own rap about being proud using any rhyme scheme you like!</a:t>
            </a:r>
          </a:p>
        </p:txBody>
      </p:sp>
      <p:sp>
        <p:nvSpPr>
          <p:cNvPr id="38" name="TextBox 37">
            <a:extLst>
              <a:ext uri="{FF2B5EF4-FFF2-40B4-BE49-F238E27FC236}">
                <a16:creationId xmlns:a16="http://schemas.microsoft.com/office/drawing/2014/main" id="{ED889247-E9E0-4E3D-A559-1EEDB920A3A5}"/>
              </a:ext>
            </a:extLst>
          </p:cNvPr>
          <p:cNvSpPr txBox="1"/>
          <p:nvPr/>
        </p:nvSpPr>
        <p:spPr>
          <a:xfrm>
            <a:off x="3055323" y="2348885"/>
            <a:ext cx="6508618" cy="4157548"/>
          </a:xfrm>
          <a:prstGeom prst="rect">
            <a:avLst/>
          </a:prstGeom>
          <a:noFill/>
        </p:spPr>
        <p:txBody>
          <a:bodyPr wrap="square">
            <a:spAutoFit/>
          </a:bodyPr>
          <a:lstStyle/>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 </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p:txBody>
      </p:sp>
    </p:spTree>
    <p:extLst>
      <p:ext uri="{BB962C8B-B14F-4D97-AF65-F5344CB8AC3E}">
        <p14:creationId xmlns:p14="http://schemas.microsoft.com/office/powerpoint/2010/main" val="154240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Lst>
  </p:timing>
  <p:extLst>
    <p:ext uri="{6950BFC3-D8DA-4A85-94F7-54DA5524770B}">
      <p188:commentRel xmlns:p188="http://schemas.microsoft.com/office/powerpoint/2018/8/main" r:id="rId2"/>
    </p:ext>
  </p:extLs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Proud</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10;&#10;Description automatically generated">
            <a:extLst>
              <a:ext uri="{FF2B5EF4-FFF2-40B4-BE49-F238E27FC236}">
                <a16:creationId xmlns:a16="http://schemas.microsoft.com/office/drawing/2014/main" id="{678FCCAC-944A-4674-9616-25FC9BDB8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8" name="Rectangle 17">
            <a:extLst>
              <a:ext uri="{FF2B5EF4-FFF2-40B4-BE49-F238E27FC236}">
                <a16:creationId xmlns:a16="http://schemas.microsoft.com/office/drawing/2014/main" id="{266C33B3-FF7D-49BD-BA82-AE01A50C9FE5}"/>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A61601F-C3D7-4780-90A6-DA709D7F3363}"/>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41/50 </a:t>
            </a:r>
          </a:p>
          <a:p>
            <a:r>
              <a:rPr lang="en-GB" dirty="0"/>
              <a:t>Mystic Mics</a:t>
            </a:r>
          </a:p>
        </p:txBody>
      </p:sp>
      <p:sp>
        <p:nvSpPr>
          <p:cNvPr id="21" name="TextBox 20">
            <a:extLst>
              <a:ext uri="{FF2B5EF4-FFF2-40B4-BE49-F238E27FC236}">
                <a16:creationId xmlns:a16="http://schemas.microsoft.com/office/drawing/2014/main" id="{7AA289CB-F55B-476D-937E-33D74560F5AD}"/>
              </a:ext>
            </a:extLst>
          </p:cNvPr>
          <p:cNvSpPr txBox="1"/>
          <p:nvPr/>
        </p:nvSpPr>
        <p:spPr>
          <a:xfrm>
            <a:off x="9441180" y="2448606"/>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Rap your lyrics along to the instrumental </a:t>
            </a:r>
          </a:p>
        </p:txBody>
      </p:sp>
      <p:sp>
        <p:nvSpPr>
          <p:cNvPr id="38" name="TextBox 37">
            <a:extLst>
              <a:ext uri="{FF2B5EF4-FFF2-40B4-BE49-F238E27FC236}">
                <a16:creationId xmlns:a16="http://schemas.microsoft.com/office/drawing/2014/main" id="{ED889247-E9E0-4E3D-A559-1EEDB920A3A5}"/>
              </a:ext>
            </a:extLst>
          </p:cNvPr>
          <p:cNvSpPr txBox="1"/>
          <p:nvPr/>
        </p:nvSpPr>
        <p:spPr>
          <a:xfrm>
            <a:off x="2507293" y="2348174"/>
            <a:ext cx="6508618" cy="4157548"/>
          </a:xfrm>
          <a:prstGeom prst="rect">
            <a:avLst/>
          </a:prstGeom>
          <a:noFill/>
        </p:spPr>
        <p:txBody>
          <a:bodyPr wrap="square">
            <a:spAutoFit/>
          </a:bodyPr>
          <a:lstStyle/>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 </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p:txBody>
      </p:sp>
      <p:pic>
        <p:nvPicPr>
          <p:cNvPr id="10" name="Picture 2" descr="Blue Audio, Sound Waves Png - Sound Clip Art, Transparent Png - kindpng">
            <a:extLst>
              <a:ext uri="{FF2B5EF4-FFF2-40B4-BE49-F238E27FC236}">
                <a16:creationId xmlns:a16="http://schemas.microsoft.com/office/drawing/2014/main" id="{005CEF6F-C10C-4467-9126-78DCB7319D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8077" y="1096452"/>
            <a:ext cx="995844" cy="1057274"/>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4" descr="A person in a garment&#10;&#10;Description automatically generated with low confidence">
            <a:extLst>
              <a:ext uri="{FF2B5EF4-FFF2-40B4-BE49-F238E27FC236}">
                <a16:creationId xmlns:a16="http://schemas.microsoft.com/office/drawing/2014/main" id="{15B13353-02F6-4054-813D-A665835530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8384" y="3790949"/>
            <a:ext cx="2293116" cy="3057487"/>
          </a:xfrm>
          <a:prstGeom prst="rect">
            <a:avLst/>
          </a:prstGeom>
        </p:spPr>
      </p:pic>
    </p:spTree>
    <p:extLst>
      <p:ext uri="{BB962C8B-B14F-4D97-AF65-F5344CB8AC3E}">
        <p14:creationId xmlns:p14="http://schemas.microsoft.com/office/powerpoint/2010/main" val="103533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Lst>
  </p:timing>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ilhouette&#10;&#10;Description automatically generated">
            <a:extLst>
              <a:ext uri="{FF2B5EF4-FFF2-40B4-BE49-F238E27FC236}">
                <a16:creationId xmlns:a16="http://schemas.microsoft.com/office/drawing/2014/main" id="{40F50D3B-93EE-4B3B-917C-259B40EA8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150" y="0"/>
            <a:ext cx="8267699" cy="5842509"/>
          </a:xfrm>
          <a:prstGeom prst="rect">
            <a:avLst/>
          </a:prstGeom>
        </p:spPr>
      </p:pic>
      <p:sp>
        <p:nvSpPr>
          <p:cNvPr id="13" name="Rectangle 12">
            <a:extLst>
              <a:ext uri="{FF2B5EF4-FFF2-40B4-BE49-F238E27FC236}">
                <a16:creationId xmlns:a16="http://schemas.microsoft.com/office/drawing/2014/main" id="{EC1803B3-533E-48B9-90FC-528EE4C031AA}"/>
              </a:ext>
            </a:extLst>
          </p:cNvPr>
          <p:cNvSpPr/>
          <p:nvPr/>
        </p:nvSpPr>
        <p:spPr>
          <a:xfrm>
            <a:off x="1100205" y="4948522"/>
            <a:ext cx="10153650" cy="1609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5" name="Group 44">
            <a:extLst>
              <a:ext uri="{FF2B5EF4-FFF2-40B4-BE49-F238E27FC236}">
                <a16:creationId xmlns:a16="http://schemas.microsoft.com/office/drawing/2014/main" id="{D5321B5A-C83F-4B43-8B9B-D5BDDA0075D6}"/>
              </a:ext>
            </a:extLst>
          </p:cNvPr>
          <p:cNvGrpSpPr/>
          <p:nvPr/>
        </p:nvGrpSpPr>
        <p:grpSpPr>
          <a:xfrm>
            <a:off x="1370235" y="5135385"/>
            <a:ext cx="3200760" cy="1088280"/>
            <a:chOff x="1370235" y="5135385"/>
            <a:chExt cx="3200760" cy="1088280"/>
          </a:xfrm>
        </p:grpSpPr>
        <mc:AlternateContent xmlns:mc="http://schemas.openxmlformats.org/markup-compatibility/2006" xmlns:p14="http://schemas.microsoft.com/office/powerpoint/2010/main">
          <mc:Choice Requires="p14">
            <p:contentPart p14:bwMode="auto" r:id="rId3">
              <p14:nvContentPartPr>
                <p14:cNvPr id="39" name="Ink 38">
                  <a:extLst>
                    <a:ext uri="{FF2B5EF4-FFF2-40B4-BE49-F238E27FC236}">
                      <a16:creationId xmlns:a16="http://schemas.microsoft.com/office/drawing/2014/main" id="{42B62276-FF72-441B-B231-3068623ECE4B}"/>
                    </a:ext>
                  </a:extLst>
                </p14:cNvPr>
                <p14:cNvContentPartPr/>
                <p14:nvPr/>
              </p14:nvContentPartPr>
              <p14:xfrm>
                <a:off x="1370235" y="5184345"/>
                <a:ext cx="3200760" cy="1039320"/>
              </p14:xfrm>
            </p:contentPart>
          </mc:Choice>
          <mc:Fallback xmlns="">
            <p:pic>
              <p:nvPicPr>
                <p:cNvPr id="39" name="Ink 38">
                  <a:extLst>
                    <a:ext uri="{FF2B5EF4-FFF2-40B4-BE49-F238E27FC236}">
                      <a16:creationId xmlns:a16="http://schemas.microsoft.com/office/drawing/2014/main" id="{42B62276-FF72-441B-B231-3068623ECE4B}"/>
                    </a:ext>
                  </a:extLst>
                </p:cNvPr>
                <p:cNvPicPr/>
                <p:nvPr/>
              </p:nvPicPr>
              <p:blipFill>
                <a:blip r:embed="rId4"/>
                <a:stretch>
                  <a:fillRect/>
                </a:stretch>
              </p:blipFill>
              <p:spPr>
                <a:xfrm>
                  <a:off x="1361235" y="5175705"/>
                  <a:ext cx="3218400" cy="1056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686F687D-2DBD-4299-83DA-D681C9FE00E1}"/>
                    </a:ext>
                  </a:extLst>
                </p14:cNvPr>
                <p14:cNvContentPartPr/>
                <p14:nvPr/>
              </p14:nvContentPartPr>
              <p14:xfrm>
                <a:off x="2981595" y="5367585"/>
                <a:ext cx="303120" cy="72000"/>
              </p14:xfrm>
            </p:contentPart>
          </mc:Choice>
          <mc:Fallback xmlns="">
            <p:pic>
              <p:nvPicPr>
                <p:cNvPr id="40" name="Ink 39">
                  <a:extLst>
                    <a:ext uri="{FF2B5EF4-FFF2-40B4-BE49-F238E27FC236}">
                      <a16:creationId xmlns:a16="http://schemas.microsoft.com/office/drawing/2014/main" id="{686F687D-2DBD-4299-83DA-D681C9FE00E1}"/>
                    </a:ext>
                  </a:extLst>
                </p:cNvPr>
                <p:cNvPicPr/>
                <p:nvPr/>
              </p:nvPicPr>
              <p:blipFill>
                <a:blip r:embed="rId6"/>
                <a:stretch>
                  <a:fillRect/>
                </a:stretch>
              </p:blipFill>
              <p:spPr>
                <a:xfrm>
                  <a:off x="2972955" y="5358585"/>
                  <a:ext cx="3207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4D999D1B-9E7E-404A-89AE-DCDFDA64F09D}"/>
                    </a:ext>
                  </a:extLst>
                </p14:cNvPr>
                <p14:cNvContentPartPr/>
                <p14:nvPr/>
              </p14:nvContentPartPr>
              <p14:xfrm>
                <a:off x="3354195" y="5135385"/>
                <a:ext cx="62280" cy="20160"/>
              </p14:xfrm>
            </p:contentPart>
          </mc:Choice>
          <mc:Fallback xmlns="">
            <p:pic>
              <p:nvPicPr>
                <p:cNvPr id="42" name="Ink 41">
                  <a:extLst>
                    <a:ext uri="{FF2B5EF4-FFF2-40B4-BE49-F238E27FC236}">
                      <a16:creationId xmlns:a16="http://schemas.microsoft.com/office/drawing/2014/main" id="{4D999D1B-9E7E-404A-89AE-DCDFDA64F09D}"/>
                    </a:ext>
                  </a:extLst>
                </p:cNvPr>
                <p:cNvPicPr/>
                <p:nvPr/>
              </p:nvPicPr>
              <p:blipFill>
                <a:blip r:embed="rId8"/>
                <a:stretch>
                  <a:fillRect/>
                </a:stretch>
              </p:blipFill>
              <p:spPr>
                <a:xfrm>
                  <a:off x="3345555" y="5126745"/>
                  <a:ext cx="799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4" name="Ink 43">
                  <a:extLst>
                    <a:ext uri="{FF2B5EF4-FFF2-40B4-BE49-F238E27FC236}">
                      <a16:creationId xmlns:a16="http://schemas.microsoft.com/office/drawing/2014/main" id="{4714F72B-0410-40D7-87CA-07BF23936609}"/>
                    </a:ext>
                  </a:extLst>
                </p14:cNvPr>
                <p14:cNvContentPartPr/>
                <p14:nvPr/>
              </p14:nvContentPartPr>
              <p14:xfrm>
                <a:off x="4208475" y="5387025"/>
                <a:ext cx="300240" cy="291240"/>
              </p14:xfrm>
            </p:contentPart>
          </mc:Choice>
          <mc:Fallback xmlns="">
            <p:pic>
              <p:nvPicPr>
                <p:cNvPr id="44" name="Ink 43">
                  <a:extLst>
                    <a:ext uri="{FF2B5EF4-FFF2-40B4-BE49-F238E27FC236}">
                      <a16:creationId xmlns:a16="http://schemas.microsoft.com/office/drawing/2014/main" id="{4714F72B-0410-40D7-87CA-07BF23936609}"/>
                    </a:ext>
                  </a:extLst>
                </p:cNvPr>
                <p:cNvPicPr/>
                <p:nvPr/>
              </p:nvPicPr>
              <p:blipFill>
                <a:blip r:embed="rId10"/>
                <a:stretch>
                  <a:fillRect/>
                </a:stretch>
              </p:blipFill>
              <p:spPr>
                <a:xfrm>
                  <a:off x="4199835" y="5378385"/>
                  <a:ext cx="317880" cy="308880"/>
                </a:xfrm>
                <a:prstGeom prst="rect">
                  <a:avLst/>
                </a:prstGeom>
              </p:spPr>
            </p:pic>
          </mc:Fallback>
        </mc:AlternateContent>
      </p:grpSp>
      <p:grpSp>
        <p:nvGrpSpPr>
          <p:cNvPr id="51" name="Group 50">
            <a:extLst>
              <a:ext uri="{FF2B5EF4-FFF2-40B4-BE49-F238E27FC236}">
                <a16:creationId xmlns:a16="http://schemas.microsoft.com/office/drawing/2014/main" id="{9FA482FB-B27E-492C-BA95-38AB0D584B45}"/>
              </a:ext>
            </a:extLst>
          </p:cNvPr>
          <p:cNvGrpSpPr/>
          <p:nvPr/>
        </p:nvGrpSpPr>
        <p:grpSpPr>
          <a:xfrm>
            <a:off x="5260755" y="5207745"/>
            <a:ext cx="5744160" cy="1040760"/>
            <a:chOff x="5260755" y="5207745"/>
            <a:chExt cx="5744160" cy="1040760"/>
          </a:xfrm>
        </p:grpSpPr>
        <mc:AlternateContent xmlns:mc="http://schemas.openxmlformats.org/markup-compatibility/2006" xmlns:p14="http://schemas.microsoft.com/office/powerpoint/2010/main">
          <mc:Choice Requires="p14">
            <p:contentPart p14:bwMode="auto" r:id="rId11">
              <p14:nvContentPartPr>
                <p14:cNvPr id="46" name="Ink 45">
                  <a:extLst>
                    <a:ext uri="{FF2B5EF4-FFF2-40B4-BE49-F238E27FC236}">
                      <a16:creationId xmlns:a16="http://schemas.microsoft.com/office/drawing/2014/main" id="{CF9660C8-3A8E-4CB1-B998-8A2277EEB34D}"/>
                    </a:ext>
                  </a:extLst>
                </p14:cNvPr>
                <p14:cNvContentPartPr/>
                <p14:nvPr/>
              </p14:nvContentPartPr>
              <p14:xfrm>
                <a:off x="5260755" y="5267145"/>
                <a:ext cx="1774080" cy="981360"/>
              </p14:xfrm>
            </p:contentPart>
          </mc:Choice>
          <mc:Fallback xmlns="">
            <p:pic>
              <p:nvPicPr>
                <p:cNvPr id="46" name="Ink 45">
                  <a:extLst>
                    <a:ext uri="{FF2B5EF4-FFF2-40B4-BE49-F238E27FC236}">
                      <a16:creationId xmlns:a16="http://schemas.microsoft.com/office/drawing/2014/main" id="{CF9660C8-3A8E-4CB1-B998-8A2277EEB34D}"/>
                    </a:ext>
                  </a:extLst>
                </p:cNvPr>
                <p:cNvPicPr/>
                <p:nvPr/>
              </p:nvPicPr>
              <p:blipFill>
                <a:blip r:embed="rId12"/>
                <a:stretch>
                  <a:fillRect/>
                </a:stretch>
              </p:blipFill>
              <p:spPr>
                <a:xfrm>
                  <a:off x="5252115" y="5258145"/>
                  <a:ext cx="1791720" cy="999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7" name="Ink 46">
                  <a:extLst>
                    <a:ext uri="{FF2B5EF4-FFF2-40B4-BE49-F238E27FC236}">
                      <a16:creationId xmlns:a16="http://schemas.microsoft.com/office/drawing/2014/main" id="{86ACB699-F582-486D-BC42-67B643E6963C}"/>
                    </a:ext>
                  </a:extLst>
                </p14:cNvPr>
                <p14:cNvContentPartPr/>
                <p14:nvPr/>
              </p14:nvContentPartPr>
              <p14:xfrm>
                <a:off x="7365675" y="5207745"/>
                <a:ext cx="751680" cy="756720"/>
              </p14:xfrm>
            </p:contentPart>
          </mc:Choice>
          <mc:Fallback xmlns="">
            <p:pic>
              <p:nvPicPr>
                <p:cNvPr id="47" name="Ink 46">
                  <a:extLst>
                    <a:ext uri="{FF2B5EF4-FFF2-40B4-BE49-F238E27FC236}">
                      <a16:creationId xmlns:a16="http://schemas.microsoft.com/office/drawing/2014/main" id="{86ACB699-F582-486D-BC42-67B643E6963C}"/>
                    </a:ext>
                  </a:extLst>
                </p:cNvPr>
                <p:cNvPicPr/>
                <p:nvPr/>
              </p:nvPicPr>
              <p:blipFill>
                <a:blip r:embed="rId14"/>
                <a:stretch>
                  <a:fillRect/>
                </a:stretch>
              </p:blipFill>
              <p:spPr>
                <a:xfrm>
                  <a:off x="7356675" y="5198745"/>
                  <a:ext cx="769320" cy="774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8" name="Ink 47">
                  <a:extLst>
                    <a:ext uri="{FF2B5EF4-FFF2-40B4-BE49-F238E27FC236}">
                      <a16:creationId xmlns:a16="http://schemas.microsoft.com/office/drawing/2014/main" id="{5A191FE5-F9F0-40AA-9EB6-5AE928A14CBE}"/>
                    </a:ext>
                  </a:extLst>
                </p14:cNvPr>
                <p14:cNvContentPartPr/>
                <p14:nvPr/>
              </p14:nvContentPartPr>
              <p14:xfrm>
                <a:off x="8468355" y="5420505"/>
                <a:ext cx="385560" cy="556560"/>
              </p14:xfrm>
            </p:contentPart>
          </mc:Choice>
          <mc:Fallback xmlns="">
            <p:pic>
              <p:nvPicPr>
                <p:cNvPr id="48" name="Ink 47">
                  <a:extLst>
                    <a:ext uri="{FF2B5EF4-FFF2-40B4-BE49-F238E27FC236}">
                      <a16:creationId xmlns:a16="http://schemas.microsoft.com/office/drawing/2014/main" id="{5A191FE5-F9F0-40AA-9EB6-5AE928A14CBE}"/>
                    </a:ext>
                  </a:extLst>
                </p:cNvPr>
                <p:cNvPicPr/>
                <p:nvPr/>
              </p:nvPicPr>
              <p:blipFill>
                <a:blip r:embed="rId16"/>
                <a:stretch>
                  <a:fillRect/>
                </a:stretch>
              </p:blipFill>
              <p:spPr>
                <a:xfrm>
                  <a:off x="8459715" y="5411505"/>
                  <a:ext cx="40320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9" name="Ink 48">
                  <a:extLst>
                    <a:ext uri="{FF2B5EF4-FFF2-40B4-BE49-F238E27FC236}">
                      <a16:creationId xmlns:a16="http://schemas.microsoft.com/office/drawing/2014/main" id="{C0EA2DF5-3F62-4758-98BC-B3FF2DAF9615}"/>
                    </a:ext>
                  </a:extLst>
                </p14:cNvPr>
                <p14:cNvContentPartPr/>
                <p14:nvPr/>
              </p14:nvContentPartPr>
              <p14:xfrm>
                <a:off x="8830155" y="5501145"/>
                <a:ext cx="354960" cy="612720"/>
              </p14:xfrm>
            </p:contentPart>
          </mc:Choice>
          <mc:Fallback xmlns="">
            <p:pic>
              <p:nvPicPr>
                <p:cNvPr id="49" name="Ink 48">
                  <a:extLst>
                    <a:ext uri="{FF2B5EF4-FFF2-40B4-BE49-F238E27FC236}">
                      <a16:creationId xmlns:a16="http://schemas.microsoft.com/office/drawing/2014/main" id="{C0EA2DF5-3F62-4758-98BC-B3FF2DAF9615}"/>
                    </a:ext>
                  </a:extLst>
                </p:cNvPr>
                <p:cNvPicPr/>
                <p:nvPr/>
              </p:nvPicPr>
              <p:blipFill>
                <a:blip r:embed="rId18"/>
                <a:stretch>
                  <a:fillRect/>
                </a:stretch>
              </p:blipFill>
              <p:spPr>
                <a:xfrm>
                  <a:off x="8821155" y="5492505"/>
                  <a:ext cx="372600" cy="630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0" name="Ink 49">
                  <a:extLst>
                    <a:ext uri="{FF2B5EF4-FFF2-40B4-BE49-F238E27FC236}">
                      <a16:creationId xmlns:a16="http://schemas.microsoft.com/office/drawing/2014/main" id="{D85D993C-31B5-4DF8-9795-571A92A8DEDE}"/>
                    </a:ext>
                  </a:extLst>
                </p14:cNvPr>
                <p14:cNvContentPartPr/>
                <p14:nvPr/>
              </p14:nvContentPartPr>
              <p14:xfrm>
                <a:off x="9199515" y="5479545"/>
                <a:ext cx="1805400" cy="431280"/>
              </p14:xfrm>
            </p:contentPart>
          </mc:Choice>
          <mc:Fallback xmlns="">
            <p:pic>
              <p:nvPicPr>
                <p:cNvPr id="50" name="Ink 49">
                  <a:extLst>
                    <a:ext uri="{FF2B5EF4-FFF2-40B4-BE49-F238E27FC236}">
                      <a16:creationId xmlns:a16="http://schemas.microsoft.com/office/drawing/2014/main" id="{D85D993C-31B5-4DF8-9795-571A92A8DEDE}"/>
                    </a:ext>
                  </a:extLst>
                </p:cNvPr>
                <p:cNvPicPr/>
                <p:nvPr/>
              </p:nvPicPr>
              <p:blipFill>
                <a:blip r:embed="rId20"/>
                <a:stretch>
                  <a:fillRect/>
                </a:stretch>
              </p:blipFill>
              <p:spPr>
                <a:xfrm>
                  <a:off x="9190515" y="5470905"/>
                  <a:ext cx="1823040" cy="448920"/>
                </a:xfrm>
                <a:prstGeom prst="rect">
                  <a:avLst/>
                </a:prstGeom>
              </p:spPr>
            </p:pic>
          </mc:Fallback>
        </mc:AlternateContent>
      </p:grpSp>
    </p:spTree>
    <p:extLst>
      <p:ext uri="{BB962C8B-B14F-4D97-AF65-F5344CB8AC3E}">
        <p14:creationId xmlns:p14="http://schemas.microsoft.com/office/powerpoint/2010/main" val="619126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616606" y="395288"/>
            <a:ext cx="7177413" cy="1321965"/>
          </a:xfrm>
          <a:prstGeom prst="rect">
            <a:avLst/>
          </a:prstGeom>
          <a:noFill/>
        </p:spPr>
        <p:txBody>
          <a:bodyPr wrap="square" rtlCol="0">
            <a:spAutoFit/>
          </a:bodyPr>
          <a:lstStyle/>
          <a:p>
            <a:pPr algn="ctr">
              <a:lnSpc>
                <a:spcPct val="107000"/>
              </a:lnSpc>
              <a:spcAft>
                <a:spcPts val="800"/>
              </a:spcAft>
            </a:pPr>
            <a:r>
              <a:rPr lang="en-GB" sz="3500" dirty="0"/>
              <a:t>Well done! </a:t>
            </a:r>
          </a:p>
          <a:p>
            <a:pPr algn="ctr">
              <a:lnSpc>
                <a:spcPct val="107000"/>
              </a:lnSpc>
              <a:spcAft>
                <a:spcPts val="800"/>
              </a:spcAft>
            </a:pPr>
            <a:r>
              <a:rPr lang="en-GB" sz="3500" dirty="0">
                <a:latin typeface="Calibri" panose="020F0502020204030204" pitchFamily="34" charset="0"/>
                <a:ea typeface="Calibri" panose="020F0502020204030204" pitchFamily="34" charset="0"/>
                <a:cs typeface="Times New Roman" panose="02020603050405020304" pitchFamily="18" charset="0"/>
              </a:rPr>
              <a:t>You have just </a:t>
            </a:r>
            <a:r>
              <a:rPr lang="en-GB" sz="3500" dirty="0">
                <a:solidFill>
                  <a:srgbClr val="0000FF"/>
                </a:solidFill>
                <a:latin typeface="Calibri" panose="020F0502020204030204" pitchFamily="34" charset="0"/>
                <a:ea typeface="Calibri" panose="020F0502020204030204" pitchFamily="34" charset="0"/>
                <a:cs typeface="Times New Roman" panose="02020603050405020304" pitchFamily="18" charset="0"/>
              </a:rPr>
              <a:t>obtained</a:t>
            </a:r>
            <a:r>
              <a:rPr lang="en-GB" sz="3500" dirty="0">
                <a:latin typeface="Calibri" panose="020F0502020204030204" pitchFamily="34" charset="0"/>
                <a:ea typeface="Calibri" panose="020F0502020204030204" pitchFamily="34" charset="0"/>
                <a:cs typeface="Times New Roman" panose="02020603050405020304" pitchFamily="18" charset="0"/>
              </a:rPr>
              <a:t> a Mystic Mic!</a:t>
            </a: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189D3D96-BDEF-408B-BC70-78B09B4B7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8752" y="1917000"/>
            <a:ext cx="3514495" cy="4685993"/>
          </a:xfrm>
          <a:prstGeom prst="rect">
            <a:avLst/>
          </a:prstGeom>
        </p:spPr>
      </p:pic>
      <p:sp>
        <p:nvSpPr>
          <p:cNvPr id="13" name="TextBox 12">
            <a:extLst>
              <a:ext uri="{FF2B5EF4-FFF2-40B4-BE49-F238E27FC236}">
                <a16:creationId xmlns:a16="http://schemas.microsoft.com/office/drawing/2014/main" id="{DD26F2F2-0938-4F5B-9D71-739424A0C360}"/>
              </a:ext>
            </a:extLst>
          </p:cNvPr>
          <p:cNvSpPr txBox="1"/>
          <p:nvPr/>
        </p:nvSpPr>
        <p:spPr>
          <a:xfrm>
            <a:off x="93575" y="4940798"/>
            <a:ext cx="3370520" cy="1015663"/>
          </a:xfrm>
          <a:prstGeom prst="rect">
            <a:avLst/>
          </a:prstGeom>
          <a:noFill/>
        </p:spPr>
        <p:txBody>
          <a:bodyPr wrap="square" rtlCol="0">
            <a:spAutoFit/>
          </a:bodyPr>
          <a:lstStyle/>
          <a:p>
            <a:r>
              <a:rPr lang="en-GB" sz="3000" dirty="0"/>
              <a:t>Click the following word to move on. </a:t>
            </a:r>
          </a:p>
        </p:txBody>
      </p:sp>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81ABB695-D86A-46ED-89E4-2871216DE38B}"/>
                  </a:ext>
                </a:extLst>
              </p14:cNvPr>
              <p14:cNvContentPartPr/>
              <p14:nvPr/>
            </p14:nvContentPartPr>
            <p14:xfrm>
              <a:off x="922230" y="1934820"/>
              <a:ext cx="4294800" cy="2832120"/>
            </p14:xfrm>
          </p:contentPart>
        </mc:Choice>
        <mc:Fallback xmlns="">
          <p:pic>
            <p:nvPicPr>
              <p:cNvPr id="19" name="Ink 18">
                <a:extLst>
                  <a:ext uri="{FF2B5EF4-FFF2-40B4-BE49-F238E27FC236}">
                    <a16:creationId xmlns:a16="http://schemas.microsoft.com/office/drawing/2014/main" id="{81ABB695-D86A-46ED-89E4-2871216DE38B}"/>
                  </a:ext>
                </a:extLst>
              </p:cNvPr>
              <p:cNvPicPr/>
              <p:nvPr/>
            </p:nvPicPr>
            <p:blipFill>
              <a:blip r:embed="rId5"/>
              <a:stretch>
                <a:fillRect/>
              </a:stretch>
            </p:blipFill>
            <p:spPr>
              <a:xfrm>
                <a:off x="886590" y="1898820"/>
                <a:ext cx="4366440" cy="2903760"/>
              </a:xfrm>
              <a:prstGeom prst="rect">
                <a:avLst/>
              </a:prstGeom>
            </p:spPr>
          </p:pic>
        </mc:Fallback>
      </mc:AlternateContent>
      <p:grpSp>
        <p:nvGrpSpPr>
          <p:cNvPr id="47" name="Group 46">
            <a:extLst>
              <a:ext uri="{FF2B5EF4-FFF2-40B4-BE49-F238E27FC236}">
                <a16:creationId xmlns:a16="http://schemas.microsoft.com/office/drawing/2014/main" id="{724914ED-95C2-4ED0-AFDD-5A1F5A1AD7E8}"/>
              </a:ext>
            </a:extLst>
          </p:cNvPr>
          <p:cNvGrpSpPr/>
          <p:nvPr/>
        </p:nvGrpSpPr>
        <p:grpSpPr>
          <a:xfrm>
            <a:off x="4970790" y="1684980"/>
            <a:ext cx="490680" cy="384120"/>
            <a:chOff x="4970790" y="1684980"/>
            <a:chExt cx="490680" cy="384120"/>
          </a:xfrm>
        </p:grpSpPr>
        <mc:AlternateContent xmlns:mc="http://schemas.openxmlformats.org/markup-compatibility/2006" xmlns:p14="http://schemas.microsoft.com/office/powerpoint/2010/main">
          <mc:Choice Requires="p14">
            <p:contentPart p14:bwMode="auto" r:id="rId6">
              <p14:nvContentPartPr>
                <p14:cNvPr id="43" name="Ink 42">
                  <a:extLst>
                    <a:ext uri="{FF2B5EF4-FFF2-40B4-BE49-F238E27FC236}">
                      <a16:creationId xmlns:a16="http://schemas.microsoft.com/office/drawing/2014/main" id="{71F7AC0B-A067-4BD6-BD8C-6636DD1B32EB}"/>
                    </a:ext>
                  </a:extLst>
                </p14:cNvPr>
                <p14:cNvContentPartPr/>
                <p14:nvPr/>
              </p14:nvContentPartPr>
              <p14:xfrm>
                <a:off x="4980510" y="1767060"/>
                <a:ext cx="448560" cy="299880"/>
              </p14:xfrm>
            </p:contentPart>
          </mc:Choice>
          <mc:Fallback xmlns="">
            <p:pic>
              <p:nvPicPr>
                <p:cNvPr id="43" name="Ink 42">
                  <a:extLst>
                    <a:ext uri="{FF2B5EF4-FFF2-40B4-BE49-F238E27FC236}">
                      <a16:creationId xmlns:a16="http://schemas.microsoft.com/office/drawing/2014/main" id="{71F7AC0B-A067-4BD6-BD8C-6636DD1B32EB}"/>
                    </a:ext>
                  </a:extLst>
                </p:cNvPr>
                <p:cNvPicPr/>
                <p:nvPr/>
              </p:nvPicPr>
              <p:blipFill>
                <a:blip r:embed="rId7"/>
                <a:stretch>
                  <a:fillRect/>
                </a:stretch>
              </p:blipFill>
              <p:spPr>
                <a:xfrm>
                  <a:off x="4944870" y="1731420"/>
                  <a:ext cx="5202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4" name="Ink 43">
                  <a:extLst>
                    <a:ext uri="{FF2B5EF4-FFF2-40B4-BE49-F238E27FC236}">
                      <a16:creationId xmlns:a16="http://schemas.microsoft.com/office/drawing/2014/main" id="{90260BE9-2743-4A39-A474-272FEDF74601}"/>
                    </a:ext>
                  </a:extLst>
                </p14:cNvPr>
                <p14:cNvContentPartPr/>
                <p14:nvPr/>
              </p14:nvContentPartPr>
              <p14:xfrm>
                <a:off x="4970790" y="1723140"/>
                <a:ext cx="416880" cy="66960"/>
              </p14:xfrm>
            </p:contentPart>
          </mc:Choice>
          <mc:Fallback xmlns="">
            <p:pic>
              <p:nvPicPr>
                <p:cNvPr id="44" name="Ink 43">
                  <a:extLst>
                    <a:ext uri="{FF2B5EF4-FFF2-40B4-BE49-F238E27FC236}">
                      <a16:creationId xmlns:a16="http://schemas.microsoft.com/office/drawing/2014/main" id="{90260BE9-2743-4A39-A474-272FEDF74601}"/>
                    </a:ext>
                  </a:extLst>
                </p:cNvPr>
                <p:cNvPicPr/>
                <p:nvPr/>
              </p:nvPicPr>
              <p:blipFill>
                <a:blip r:embed="rId9"/>
                <a:stretch>
                  <a:fillRect/>
                </a:stretch>
              </p:blipFill>
              <p:spPr>
                <a:xfrm>
                  <a:off x="4935150" y="1687140"/>
                  <a:ext cx="48852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6" name="Ink 45">
                  <a:extLst>
                    <a:ext uri="{FF2B5EF4-FFF2-40B4-BE49-F238E27FC236}">
                      <a16:creationId xmlns:a16="http://schemas.microsoft.com/office/drawing/2014/main" id="{2698B3BE-72EF-456B-9C6F-A5DFECDB274A}"/>
                    </a:ext>
                  </a:extLst>
                </p14:cNvPr>
                <p14:cNvContentPartPr/>
                <p14:nvPr/>
              </p14:nvContentPartPr>
              <p14:xfrm>
                <a:off x="5415030" y="1684980"/>
                <a:ext cx="46440" cy="384120"/>
              </p14:xfrm>
            </p:contentPart>
          </mc:Choice>
          <mc:Fallback xmlns="">
            <p:pic>
              <p:nvPicPr>
                <p:cNvPr id="46" name="Ink 45">
                  <a:extLst>
                    <a:ext uri="{FF2B5EF4-FFF2-40B4-BE49-F238E27FC236}">
                      <a16:creationId xmlns:a16="http://schemas.microsoft.com/office/drawing/2014/main" id="{2698B3BE-72EF-456B-9C6F-A5DFECDB274A}"/>
                    </a:ext>
                  </a:extLst>
                </p:cNvPr>
                <p:cNvPicPr/>
                <p:nvPr/>
              </p:nvPicPr>
              <p:blipFill>
                <a:blip r:embed="rId11"/>
                <a:stretch>
                  <a:fillRect/>
                </a:stretch>
              </p:blipFill>
              <p:spPr>
                <a:xfrm>
                  <a:off x="5379030" y="1649340"/>
                  <a:ext cx="118080" cy="455760"/>
                </a:xfrm>
                <a:prstGeom prst="rect">
                  <a:avLst/>
                </a:prstGeom>
              </p:spPr>
            </p:pic>
          </mc:Fallback>
        </mc:AlternateContent>
      </p:grpSp>
    </p:spTree>
    <p:extLst>
      <p:ext uri="{BB962C8B-B14F-4D97-AF65-F5344CB8AC3E}">
        <p14:creationId xmlns:p14="http://schemas.microsoft.com/office/powerpoint/2010/main" val="68717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anim calcmode="lin" valueType="num">
                                      <p:cBhvr>
                                        <p:cTn id="15" dur="2000" fill="hold"/>
                                        <p:tgtEl>
                                          <p:spTgt spid="8"/>
                                        </p:tgtEl>
                                        <p:attrNameLst>
                                          <p:attrName>ppt_w</p:attrName>
                                        </p:attrNameLst>
                                      </p:cBhvr>
                                      <p:tavLst>
                                        <p:tav tm="0" fmla="#ppt_w*sin(2.5*pi*$)">
                                          <p:val>
                                            <p:fltVal val="0"/>
                                          </p:val>
                                        </p:tav>
                                        <p:tav tm="100000">
                                          <p:val>
                                            <p:fltVal val="1"/>
                                          </p:val>
                                        </p:tav>
                                      </p:tavLst>
                                    </p:anim>
                                    <p:anim calcmode="lin" valueType="num">
                                      <p:cBhvr>
                                        <p:cTn id="16"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1000"/>
                                        <p:tgtEl>
                                          <p:spTgt spid="47"/>
                                        </p:tgtEl>
                                      </p:cBhvr>
                                    </p:animEffect>
                                    <p:anim calcmode="lin" valueType="num">
                                      <p:cBhvr>
                                        <p:cTn id="32" dur="1000" fill="hold"/>
                                        <p:tgtEl>
                                          <p:spTgt spid="47"/>
                                        </p:tgtEl>
                                        <p:attrNameLst>
                                          <p:attrName>ppt_x</p:attrName>
                                        </p:attrNameLst>
                                      </p:cBhvr>
                                      <p:tavLst>
                                        <p:tav tm="0">
                                          <p:val>
                                            <p:strVal val="#ppt_x"/>
                                          </p:val>
                                        </p:tav>
                                        <p:tav tm="100000">
                                          <p:val>
                                            <p:strVal val="#ppt_x"/>
                                          </p:val>
                                        </p:tav>
                                      </p:tavLst>
                                    </p:anim>
                                    <p:anim calcmode="lin" valueType="num">
                                      <p:cBhvr>
                                        <p:cTn id="3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CA0372E7-CB51-4D93-9409-CDB44E0B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687" y="4126879"/>
            <a:ext cx="1937291" cy="2583054"/>
          </a:xfrm>
          <a:prstGeom prst="rect">
            <a:avLst/>
          </a:prstGeom>
        </p:spPr>
      </p:pic>
      <p:pic>
        <p:nvPicPr>
          <p:cNvPr id="5" name="Picture 2" descr="Sound Vector Icon - Logowik.com">
            <a:extLst>
              <a:ext uri="{FF2B5EF4-FFF2-40B4-BE49-F238E27FC236}">
                <a16:creationId xmlns:a16="http://schemas.microsoft.com/office/drawing/2014/main" id="{2F64C0E0-B87F-4B95-BBA4-27428C27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FEB2F5-B69F-4311-990B-0972EBA7808F}"/>
              </a:ext>
            </a:extLst>
          </p:cNvPr>
          <p:cNvSpPr txBox="1"/>
          <p:nvPr/>
        </p:nvSpPr>
        <p:spPr>
          <a:xfrm>
            <a:off x="3328987" y="935799"/>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7" name="Picture 6">
            <a:extLst>
              <a:ext uri="{FF2B5EF4-FFF2-40B4-BE49-F238E27FC236}">
                <a16:creationId xmlns:a16="http://schemas.microsoft.com/office/drawing/2014/main" id="{F49AA21E-BD0C-42DE-BBD9-81220CE8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45" y="2442487"/>
            <a:ext cx="6853237" cy="1387174"/>
          </a:xfrm>
          <a:prstGeom prst="rect">
            <a:avLst/>
          </a:prstGeom>
        </p:spPr>
      </p:pic>
      <p:sp>
        <p:nvSpPr>
          <p:cNvPr id="8" name="Rectangle 7">
            <a:extLst>
              <a:ext uri="{FF2B5EF4-FFF2-40B4-BE49-F238E27FC236}">
                <a16:creationId xmlns:a16="http://schemas.microsoft.com/office/drawing/2014/main" id="{BD3FE679-CA09-4022-AB3F-7E8E5DEA80DA}"/>
              </a:ext>
            </a:extLst>
          </p:cNvPr>
          <p:cNvSpPr/>
          <p:nvPr/>
        </p:nvSpPr>
        <p:spPr>
          <a:xfrm>
            <a:off x="2720888" y="745299"/>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F238BB-EE43-4D1F-9369-FA457651D03B}"/>
              </a:ext>
            </a:extLst>
          </p:cNvPr>
          <p:cNvSpPr txBox="1"/>
          <p:nvPr/>
        </p:nvSpPr>
        <p:spPr>
          <a:xfrm>
            <a:off x="7566325" y="4795158"/>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Slide the cursor to show how you currently feel. </a:t>
            </a:r>
          </a:p>
        </p:txBody>
      </p:sp>
    </p:spTree>
    <p:extLst>
      <p:ext uri="{BB962C8B-B14F-4D97-AF65-F5344CB8AC3E}">
        <p14:creationId xmlns:p14="http://schemas.microsoft.com/office/powerpoint/2010/main" val="175057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650896" y="255007"/>
            <a:ext cx="7177413" cy="1225464"/>
          </a:xfrm>
          <a:prstGeom prst="rect">
            <a:avLst/>
          </a:prstGeom>
          <a:noFill/>
        </p:spPr>
        <p:txBody>
          <a:bodyPr wrap="square" rtlCol="0">
            <a:spAutoFit/>
          </a:bodyPr>
          <a:lstStyle/>
          <a:p>
            <a:pPr algn="ctr">
              <a:lnSpc>
                <a:spcPct val="107000"/>
              </a:lnSpc>
              <a:spcAft>
                <a:spcPts val="800"/>
              </a:spcAft>
            </a:pPr>
            <a:r>
              <a:rPr lang="en-GB" sz="3200" dirty="0"/>
              <a:t>Well done!</a:t>
            </a:r>
          </a:p>
          <a:p>
            <a:pPr algn="ctr">
              <a:lnSpc>
                <a:spcPct val="107000"/>
              </a:lnSpc>
              <a:spcAft>
                <a:spcPts val="800"/>
              </a:spcAft>
            </a:pPr>
            <a:r>
              <a:rPr lang="en-GB" sz="3200" dirty="0">
                <a:latin typeface="Calibri" panose="020F0502020204030204" pitchFamily="34" charset="0"/>
                <a:ea typeface="Calibri" panose="020F0502020204030204" pitchFamily="34" charset="0"/>
                <a:cs typeface="Times New Roman" panose="02020603050405020304" pitchFamily="18" charset="0"/>
              </a:rPr>
              <a:t>You have just obtained a Mystic Mic!</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189D3D96-BDEF-408B-BC70-78B09B4B7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192" y="2031300"/>
            <a:ext cx="3514495" cy="4685993"/>
          </a:xfrm>
          <a:prstGeom prst="rect">
            <a:avLst/>
          </a:prstGeom>
        </p:spPr>
      </p:pic>
    </p:spTree>
    <p:extLst>
      <p:ext uri="{BB962C8B-B14F-4D97-AF65-F5344CB8AC3E}">
        <p14:creationId xmlns:p14="http://schemas.microsoft.com/office/powerpoint/2010/main" val="218908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anim calcmode="lin" valueType="num">
                                      <p:cBhvr>
                                        <p:cTn id="15" dur="2000" fill="hold"/>
                                        <p:tgtEl>
                                          <p:spTgt spid="8"/>
                                        </p:tgtEl>
                                        <p:attrNameLst>
                                          <p:attrName>ppt_w</p:attrName>
                                        </p:attrNameLst>
                                      </p:cBhvr>
                                      <p:tavLst>
                                        <p:tav tm="0" fmla="#ppt_w*sin(2.5*pi*$)">
                                          <p:val>
                                            <p:fltVal val="0"/>
                                          </p:val>
                                        </p:tav>
                                        <p:tav tm="100000">
                                          <p:val>
                                            <p:fltVal val="1"/>
                                          </p:val>
                                        </p:tav>
                                      </p:tavLst>
                                    </p:anim>
                                    <p:anim calcmode="lin" valueType="num">
                                      <p:cBhvr>
                                        <p:cTn id="16"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389406" y="3106538"/>
            <a:ext cx="1095172" cy="1169551"/>
          </a:xfrm>
          <a:prstGeom prst="rect">
            <a:avLst/>
          </a:prstGeom>
          <a:noFill/>
        </p:spPr>
        <p:txBody>
          <a:bodyPr wrap="none" rtlCol="0">
            <a:spAutoFit/>
          </a:bodyPr>
          <a:lstStyle/>
          <a:p>
            <a:r>
              <a:rPr lang="en-GB" sz="7000" dirty="0"/>
              <a:t>42</a:t>
            </a:r>
          </a:p>
        </p:txBody>
      </p:sp>
    </p:spTree>
    <p:extLst>
      <p:ext uri="{BB962C8B-B14F-4D97-AF65-F5344CB8AC3E}">
        <p14:creationId xmlns:p14="http://schemas.microsoft.com/office/powerpoint/2010/main" val="356196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769" y="371513"/>
            <a:ext cx="4586231" cy="6114974"/>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1598997" y="546172"/>
            <a:ext cx="6169089" cy="1169551"/>
          </a:xfrm>
          <a:prstGeom prst="rect">
            <a:avLst/>
          </a:prstGeom>
          <a:noFill/>
        </p:spPr>
        <p:txBody>
          <a:bodyPr wrap="square" rtlCol="0">
            <a:spAutoFit/>
          </a:bodyPr>
          <a:lstStyle/>
          <a:p>
            <a:pPr algn="ctr"/>
            <a:r>
              <a:rPr lang="en-GB" sz="3500" dirty="0"/>
              <a:t>Pick an emotion to write a rap about.</a:t>
            </a:r>
          </a:p>
        </p:txBody>
      </p:sp>
      <p:sp>
        <p:nvSpPr>
          <p:cNvPr id="2" name="TextBox 1">
            <a:extLst>
              <a:ext uri="{FF2B5EF4-FFF2-40B4-BE49-F238E27FC236}">
                <a16:creationId xmlns:a16="http://schemas.microsoft.com/office/drawing/2014/main" id="{3644BAB8-8846-46E9-B2F0-C3F56EC077A9}"/>
              </a:ext>
            </a:extLst>
          </p:cNvPr>
          <p:cNvSpPr txBox="1"/>
          <p:nvPr/>
        </p:nvSpPr>
        <p:spPr>
          <a:xfrm>
            <a:off x="3888663" y="2226366"/>
            <a:ext cx="1858265" cy="3554819"/>
          </a:xfrm>
          <a:prstGeom prst="rect">
            <a:avLst/>
          </a:prstGeom>
          <a:noFill/>
        </p:spPr>
        <p:txBody>
          <a:bodyPr wrap="none" rtlCol="0">
            <a:spAutoFit/>
          </a:bodyPr>
          <a:lstStyle/>
          <a:p>
            <a:pPr algn="ctr"/>
            <a:r>
              <a:rPr lang="en-GB" sz="4500" dirty="0">
                <a:solidFill>
                  <a:srgbClr val="00B050"/>
                </a:solidFill>
              </a:rPr>
              <a:t>Happy</a:t>
            </a:r>
            <a:r>
              <a:rPr lang="en-GB" sz="4500" dirty="0"/>
              <a:t> </a:t>
            </a:r>
          </a:p>
          <a:p>
            <a:pPr algn="ctr"/>
            <a:r>
              <a:rPr lang="en-GB" sz="4500" dirty="0">
                <a:solidFill>
                  <a:srgbClr val="00B050"/>
                </a:solidFill>
              </a:rPr>
              <a:t>Proud</a:t>
            </a:r>
          </a:p>
          <a:p>
            <a:pPr algn="ctr"/>
            <a:r>
              <a:rPr lang="en-GB" sz="4500" dirty="0"/>
              <a:t>Sad </a:t>
            </a:r>
          </a:p>
          <a:p>
            <a:pPr algn="ctr"/>
            <a:r>
              <a:rPr lang="en-GB" sz="4500" dirty="0"/>
              <a:t>Excited</a:t>
            </a:r>
          </a:p>
          <a:p>
            <a:pPr algn="ctr"/>
            <a:r>
              <a:rPr lang="en-GB" sz="4500" dirty="0"/>
              <a:t>Angry</a:t>
            </a:r>
          </a:p>
        </p:txBody>
      </p:sp>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69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3CE6C6A6-4C8E-4DA6-BE5B-CB5348864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825" y="1787638"/>
            <a:ext cx="3473714" cy="4631618"/>
          </a:xfrm>
          <a:prstGeom prst="rect">
            <a:avLst/>
          </a:prstGeom>
        </p:spPr>
      </p:pic>
      <p:sp>
        <p:nvSpPr>
          <p:cNvPr id="6" name="TextBox 5">
            <a:extLst>
              <a:ext uri="{FF2B5EF4-FFF2-40B4-BE49-F238E27FC236}">
                <a16:creationId xmlns:a16="http://schemas.microsoft.com/office/drawing/2014/main" id="{831FDDDF-158F-4446-AD0A-B8BAEF075E67}"/>
              </a:ext>
            </a:extLst>
          </p:cNvPr>
          <p:cNvSpPr txBox="1"/>
          <p:nvPr/>
        </p:nvSpPr>
        <p:spPr>
          <a:xfrm>
            <a:off x="1038225" y="2495550"/>
            <a:ext cx="6515100" cy="2862322"/>
          </a:xfrm>
          <a:prstGeom prst="rect">
            <a:avLst/>
          </a:prstGeom>
          <a:noFill/>
        </p:spPr>
        <p:txBody>
          <a:bodyPr wrap="square" rtlCol="0">
            <a:spAutoFit/>
          </a:bodyPr>
          <a:lstStyle/>
          <a:p>
            <a:r>
              <a:rPr lang="en-GB" sz="4500" dirty="0"/>
              <a:t>Let’s see if you can continue the challenge writing raps without the words being coloured!</a:t>
            </a:r>
          </a:p>
        </p:txBody>
      </p:sp>
      <p:pic>
        <p:nvPicPr>
          <p:cNvPr id="7" name="Picture 6" descr="A picture containing text&#10;&#10;Description automatically generated">
            <a:extLst>
              <a:ext uri="{FF2B5EF4-FFF2-40B4-BE49-F238E27FC236}">
                <a16:creationId xmlns:a16="http://schemas.microsoft.com/office/drawing/2014/main" id="{CB05C5DA-134E-43CB-982E-DF4419937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8" name="Rectangle 7">
            <a:extLst>
              <a:ext uri="{FF2B5EF4-FFF2-40B4-BE49-F238E27FC236}">
                <a16:creationId xmlns:a16="http://schemas.microsoft.com/office/drawing/2014/main" id="{4EF04411-7429-43A3-B52E-C5C77DBFFAFB}"/>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BCB3E6B8-5D69-4866-BB54-6CB2A94BEBCD}"/>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42/50 </a:t>
            </a:r>
          </a:p>
          <a:p>
            <a:r>
              <a:rPr lang="en-GB" dirty="0"/>
              <a:t>Mystic Mics</a:t>
            </a:r>
          </a:p>
        </p:txBody>
      </p:sp>
      <p:pic>
        <p:nvPicPr>
          <p:cNvPr id="10" name="Picture 2" descr="Sound Vector Icon - Logowik.com">
            <a:extLst>
              <a:ext uri="{FF2B5EF4-FFF2-40B4-BE49-F238E27FC236}">
                <a16:creationId xmlns:a16="http://schemas.microsoft.com/office/drawing/2014/main" id="{5C384CE5-B4DB-4912-89BF-B9C39ADD2C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29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Sad</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10;&#10;Description automatically generated">
            <a:extLst>
              <a:ext uri="{FF2B5EF4-FFF2-40B4-BE49-F238E27FC236}">
                <a16:creationId xmlns:a16="http://schemas.microsoft.com/office/drawing/2014/main" id="{678FCCAC-944A-4674-9616-25FC9BDB8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8" name="Rectangle 17">
            <a:extLst>
              <a:ext uri="{FF2B5EF4-FFF2-40B4-BE49-F238E27FC236}">
                <a16:creationId xmlns:a16="http://schemas.microsoft.com/office/drawing/2014/main" id="{266C33B3-FF7D-49BD-BA82-AE01A50C9FE5}"/>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A61601F-C3D7-4780-90A6-DA709D7F3363}"/>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42/50 </a:t>
            </a:r>
          </a:p>
          <a:p>
            <a:r>
              <a:rPr lang="en-GB" dirty="0"/>
              <a:t>Mystic Mics</a:t>
            </a:r>
          </a:p>
        </p:txBody>
      </p:sp>
      <p:sp>
        <p:nvSpPr>
          <p:cNvPr id="21" name="TextBox 20">
            <a:extLst>
              <a:ext uri="{FF2B5EF4-FFF2-40B4-BE49-F238E27FC236}">
                <a16:creationId xmlns:a16="http://schemas.microsoft.com/office/drawing/2014/main" id="{7AA289CB-F55B-476D-937E-33D74560F5AD}"/>
              </a:ext>
            </a:extLst>
          </p:cNvPr>
          <p:cNvSpPr txBox="1"/>
          <p:nvPr/>
        </p:nvSpPr>
        <p:spPr>
          <a:xfrm>
            <a:off x="3390775" y="1162876"/>
            <a:ext cx="5837715" cy="861774"/>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Use the </a:t>
            </a:r>
            <a:r>
              <a:rPr lang="en-GB" sz="2500" dirty="0">
                <a:solidFill>
                  <a:srgbClr val="00B050"/>
                </a:solidFill>
              </a:rPr>
              <a:t>A</a:t>
            </a:r>
            <a:r>
              <a:rPr lang="en-GB" sz="2500" dirty="0">
                <a:solidFill>
                  <a:srgbClr val="7030A0"/>
                </a:solidFill>
              </a:rPr>
              <a:t>B</a:t>
            </a:r>
            <a:r>
              <a:rPr lang="en-GB" sz="2500" dirty="0">
                <a:solidFill>
                  <a:srgbClr val="00B050"/>
                </a:solidFill>
              </a:rPr>
              <a:t>A</a:t>
            </a:r>
            <a:r>
              <a:rPr lang="en-GB" sz="2500" dirty="0">
                <a:solidFill>
                  <a:srgbClr val="7030A0"/>
                </a:solidFill>
              </a:rPr>
              <a:t>B</a:t>
            </a:r>
            <a:r>
              <a:rPr lang="en-GB" sz="2500" dirty="0"/>
              <a:t> rhyme scheme to write this rap</a:t>
            </a:r>
          </a:p>
        </p:txBody>
      </p:sp>
      <p:sp>
        <p:nvSpPr>
          <p:cNvPr id="22" name="Rectangle 21">
            <a:extLst>
              <a:ext uri="{FF2B5EF4-FFF2-40B4-BE49-F238E27FC236}">
                <a16:creationId xmlns:a16="http://schemas.microsoft.com/office/drawing/2014/main" id="{C6BA6242-EE58-4FDB-8A5C-30191A553FFC}"/>
              </a:ext>
            </a:extLst>
          </p:cNvPr>
          <p:cNvSpPr/>
          <p:nvPr/>
        </p:nvSpPr>
        <p:spPr>
          <a:xfrm>
            <a:off x="3234494" y="6163127"/>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941715F-2784-4123-882F-9ED2E6D463B5}"/>
              </a:ext>
            </a:extLst>
          </p:cNvPr>
          <p:cNvSpPr txBox="1"/>
          <p:nvPr/>
        </p:nvSpPr>
        <p:spPr>
          <a:xfrm>
            <a:off x="3401261" y="6144898"/>
            <a:ext cx="917559" cy="477054"/>
          </a:xfrm>
          <a:prstGeom prst="rect">
            <a:avLst/>
          </a:prstGeom>
          <a:noFill/>
        </p:spPr>
        <p:txBody>
          <a:bodyPr wrap="none" rtlCol="0">
            <a:spAutoFit/>
          </a:bodyPr>
          <a:lstStyle/>
          <a:p>
            <a:r>
              <a:rPr lang="en-GB" sz="2500" dirty="0"/>
              <a:t>down</a:t>
            </a:r>
          </a:p>
        </p:txBody>
      </p:sp>
      <p:sp>
        <p:nvSpPr>
          <p:cNvPr id="24" name="Rectangle 23">
            <a:extLst>
              <a:ext uri="{FF2B5EF4-FFF2-40B4-BE49-F238E27FC236}">
                <a16:creationId xmlns:a16="http://schemas.microsoft.com/office/drawing/2014/main" id="{B7813C2D-7E2C-4AE0-9805-3505267532CA}"/>
              </a:ext>
            </a:extLst>
          </p:cNvPr>
          <p:cNvSpPr/>
          <p:nvPr/>
        </p:nvSpPr>
        <p:spPr>
          <a:xfrm>
            <a:off x="288825" y="6163127"/>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E2F46F25-2364-4CBD-8F4A-AF7C28850D28}"/>
              </a:ext>
            </a:extLst>
          </p:cNvPr>
          <p:cNvSpPr txBox="1"/>
          <p:nvPr/>
        </p:nvSpPr>
        <p:spPr>
          <a:xfrm>
            <a:off x="527324" y="6144898"/>
            <a:ext cx="631904" cy="477054"/>
          </a:xfrm>
          <a:prstGeom prst="rect">
            <a:avLst/>
          </a:prstGeom>
          <a:noFill/>
        </p:spPr>
        <p:txBody>
          <a:bodyPr wrap="none" rtlCol="0">
            <a:spAutoFit/>
          </a:bodyPr>
          <a:lstStyle/>
          <a:p>
            <a:r>
              <a:rPr lang="en-GB" sz="2500" dirty="0"/>
              <a:t>sad</a:t>
            </a:r>
          </a:p>
        </p:txBody>
      </p:sp>
      <p:sp>
        <p:nvSpPr>
          <p:cNvPr id="26" name="Rectangle 25">
            <a:extLst>
              <a:ext uri="{FF2B5EF4-FFF2-40B4-BE49-F238E27FC236}">
                <a16:creationId xmlns:a16="http://schemas.microsoft.com/office/drawing/2014/main" id="{5E861264-FE39-4C13-B9B1-82D8BA0FDC01}"/>
              </a:ext>
            </a:extLst>
          </p:cNvPr>
          <p:cNvSpPr/>
          <p:nvPr/>
        </p:nvSpPr>
        <p:spPr>
          <a:xfrm>
            <a:off x="4656138" y="6163127"/>
            <a:ext cx="1193655" cy="440597"/>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E83BD7C8-6149-45AB-968B-7A480E365FB6}"/>
              </a:ext>
            </a:extLst>
          </p:cNvPr>
          <p:cNvSpPr txBox="1"/>
          <p:nvPr/>
        </p:nvSpPr>
        <p:spPr>
          <a:xfrm>
            <a:off x="4809130" y="6117124"/>
            <a:ext cx="1001189" cy="477054"/>
          </a:xfrm>
          <a:prstGeom prst="rect">
            <a:avLst/>
          </a:prstGeom>
          <a:noFill/>
        </p:spPr>
        <p:txBody>
          <a:bodyPr wrap="square" rtlCol="0">
            <a:spAutoFit/>
          </a:bodyPr>
          <a:lstStyle/>
          <a:p>
            <a:r>
              <a:rPr lang="en-GB" sz="2500" dirty="0"/>
              <a:t>wrong</a:t>
            </a:r>
          </a:p>
        </p:txBody>
      </p:sp>
      <p:sp>
        <p:nvSpPr>
          <p:cNvPr id="28" name="Rectangle 27">
            <a:extLst>
              <a:ext uri="{FF2B5EF4-FFF2-40B4-BE49-F238E27FC236}">
                <a16:creationId xmlns:a16="http://schemas.microsoft.com/office/drawing/2014/main" id="{27F44179-C80D-4E84-AB52-09733CD903FA}"/>
              </a:ext>
            </a:extLst>
          </p:cNvPr>
          <p:cNvSpPr/>
          <p:nvPr/>
        </p:nvSpPr>
        <p:spPr>
          <a:xfrm>
            <a:off x="1852025" y="6163127"/>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6B693F6A-C813-4402-838E-4D9976BBFDB3}"/>
              </a:ext>
            </a:extLst>
          </p:cNvPr>
          <p:cNvSpPr txBox="1"/>
          <p:nvPr/>
        </p:nvSpPr>
        <p:spPr>
          <a:xfrm>
            <a:off x="2087375" y="6136174"/>
            <a:ext cx="1075061" cy="477054"/>
          </a:xfrm>
          <a:prstGeom prst="rect">
            <a:avLst/>
          </a:prstGeom>
          <a:noFill/>
        </p:spPr>
        <p:txBody>
          <a:bodyPr wrap="square" rtlCol="0">
            <a:spAutoFit/>
          </a:bodyPr>
          <a:lstStyle/>
          <a:p>
            <a:r>
              <a:rPr lang="en-GB" sz="2500" dirty="0"/>
              <a:t>rain</a:t>
            </a:r>
          </a:p>
        </p:txBody>
      </p:sp>
      <p:sp>
        <p:nvSpPr>
          <p:cNvPr id="30" name="Rectangle 29">
            <a:extLst>
              <a:ext uri="{FF2B5EF4-FFF2-40B4-BE49-F238E27FC236}">
                <a16:creationId xmlns:a16="http://schemas.microsoft.com/office/drawing/2014/main" id="{B1E228C0-DC51-4139-8638-D5F7DA035B56}"/>
              </a:ext>
            </a:extLst>
          </p:cNvPr>
          <p:cNvSpPr/>
          <p:nvPr/>
        </p:nvSpPr>
        <p:spPr>
          <a:xfrm>
            <a:off x="7704711" y="6136174"/>
            <a:ext cx="1269194"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0F72CE1E-C55B-447B-9BA9-AC181907963F}"/>
              </a:ext>
            </a:extLst>
          </p:cNvPr>
          <p:cNvSpPr txBox="1"/>
          <p:nvPr/>
        </p:nvSpPr>
        <p:spPr>
          <a:xfrm>
            <a:off x="7944510" y="6126649"/>
            <a:ext cx="873956" cy="477054"/>
          </a:xfrm>
          <a:prstGeom prst="rect">
            <a:avLst/>
          </a:prstGeom>
          <a:noFill/>
        </p:spPr>
        <p:txBody>
          <a:bodyPr wrap="square" rtlCol="0">
            <a:spAutoFit/>
          </a:bodyPr>
          <a:lstStyle/>
          <a:p>
            <a:r>
              <a:rPr lang="en-GB" sz="2500" dirty="0"/>
              <a:t>pain</a:t>
            </a:r>
          </a:p>
        </p:txBody>
      </p:sp>
      <p:sp>
        <p:nvSpPr>
          <p:cNvPr id="32" name="Rectangle 31">
            <a:extLst>
              <a:ext uri="{FF2B5EF4-FFF2-40B4-BE49-F238E27FC236}">
                <a16:creationId xmlns:a16="http://schemas.microsoft.com/office/drawing/2014/main" id="{4D7558B6-E8FD-43F4-A0BF-FBB8F651AB45}"/>
              </a:ext>
            </a:extLst>
          </p:cNvPr>
          <p:cNvSpPr/>
          <p:nvPr/>
        </p:nvSpPr>
        <p:spPr>
          <a:xfrm>
            <a:off x="6052257" y="6145720"/>
            <a:ext cx="1459079"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4BE75E05-5EF8-45D7-A1B1-D49ED7B2D162}"/>
              </a:ext>
            </a:extLst>
          </p:cNvPr>
          <p:cNvSpPr txBox="1"/>
          <p:nvPr/>
        </p:nvSpPr>
        <p:spPr>
          <a:xfrm>
            <a:off x="6459654" y="6117124"/>
            <a:ext cx="752372" cy="477054"/>
          </a:xfrm>
          <a:prstGeom prst="rect">
            <a:avLst/>
          </a:prstGeom>
          <a:noFill/>
        </p:spPr>
        <p:txBody>
          <a:bodyPr wrap="square" rtlCol="0">
            <a:spAutoFit/>
          </a:bodyPr>
          <a:lstStyle/>
          <a:p>
            <a:r>
              <a:rPr lang="en-GB" sz="2500" dirty="0"/>
              <a:t>glad</a:t>
            </a:r>
          </a:p>
        </p:txBody>
      </p:sp>
      <p:sp>
        <p:nvSpPr>
          <p:cNvPr id="34" name="Rectangle 33">
            <a:extLst>
              <a:ext uri="{FF2B5EF4-FFF2-40B4-BE49-F238E27FC236}">
                <a16:creationId xmlns:a16="http://schemas.microsoft.com/office/drawing/2014/main" id="{AC60AF1C-7D17-44B6-84E2-C9999AF078B0}"/>
              </a:ext>
            </a:extLst>
          </p:cNvPr>
          <p:cNvSpPr/>
          <p:nvPr/>
        </p:nvSpPr>
        <p:spPr>
          <a:xfrm>
            <a:off x="9191142" y="6122669"/>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6277658C-C52E-4952-8F04-71588CA52280}"/>
              </a:ext>
            </a:extLst>
          </p:cNvPr>
          <p:cNvSpPr txBox="1"/>
          <p:nvPr/>
        </p:nvSpPr>
        <p:spPr>
          <a:xfrm>
            <a:off x="9344984" y="6122669"/>
            <a:ext cx="959237" cy="477054"/>
          </a:xfrm>
          <a:prstGeom prst="rect">
            <a:avLst/>
          </a:prstGeom>
          <a:noFill/>
        </p:spPr>
        <p:txBody>
          <a:bodyPr wrap="none" rtlCol="0">
            <a:spAutoFit/>
          </a:bodyPr>
          <a:lstStyle/>
          <a:p>
            <a:r>
              <a:rPr lang="en-GB" sz="2500" dirty="0"/>
              <a:t>clown</a:t>
            </a:r>
          </a:p>
        </p:txBody>
      </p:sp>
      <p:sp>
        <p:nvSpPr>
          <p:cNvPr id="36" name="Rectangle 35">
            <a:extLst>
              <a:ext uri="{FF2B5EF4-FFF2-40B4-BE49-F238E27FC236}">
                <a16:creationId xmlns:a16="http://schemas.microsoft.com/office/drawing/2014/main" id="{50483E70-B0C4-4355-958A-30B6C95760F0}"/>
              </a:ext>
            </a:extLst>
          </p:cNvPr>
          <p:cNvSpPr/>
          <p:nvPr/>
        </p:nvSpPr>
        <p:spPr>
          <a:xfrm>
            <a:off x="10702123" y="6101139"/>
            <a:ext cx="1001190"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5AB91F47-CE32-4010-B24E-83585FB5FFCA}"/>
              </a:ext>
            </a:extLst>
          </p:cNvPr>
          <p:cNvSpPr txBox="1"/>
          <p:nvPr/>
        </p:nvSpPr>
        <p:spPr>
          <a:xfrm>
            <a:off x="10789291" y="6075044"/>
            <a:ext cx="797013" cy="477054"/>
          </a:xfrm>
          <a:prstGeom prst="rect">
            <a:avLst/>
          </a:prstGeom>
          <a:noFill/>
        </p:spPr>
        <p:txBody>
          <a:bodyPr wrap="none" rtlCol="0">
            <a:spAutoFit/>
          </a:bodyPr>
          <a:lstStyle/>
          <a:p>
            <a:r>
              <a:rPr lang="en-GB" sz="2500" dirty="0"/>
              <a:t>song</a:t>
            </a:r>
          </a:p>
        </p:txBody>
      </p:sp>
      <p:sp>
        <p:nvSpPr>
          <p:cNvPr id="38" name="TextBox 37">
            <a:extLst>
              <a:ext uri="{FF2B5EF4-FFF2-40B4-BE49-F238E27FC236}">
                <a16:creationId xmlns:a16="http://schemas.microsoft.com/office/drawing/2014/main" id="{ED889247-E9E0-4E3D-A559-1EEDB920A3A5}"/>
              </a:ext>
            </a:extLst>
          </p:cNvPr>
          <p:cNvSpPr txBox="1"/>
          <p:nvPr/>
        </p:nvSpPr>
        <p:spPr>
          <a:xfrm>
            <a:off x="3074194" y="2139335"/>
            <a:ext cx="6148386" cy="3731855"/>
          </a:xfrm>
          <a:prstGeom prst="rect">
            <a:avLst/>
          </a:prstGeom>
          <a:noFill/>
        </p:spPr>
        <p:txBody>
          <a:bodyPr wrap="square">
            <a:spAutoFit/>
          </a:bodyPr>
          <a:lstStyle/>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2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Box 40">
            <a:extLst>
              <a:ext uri="{FF2B5EF4-FFF2-40B4-BE49-F238E27FC236}">
                <a16:creationId xmlns:a16="http://schemas.microsoft.com/office/drawing/2014/main" id="{A1A32B25-E816-40D0-9FAD-41EA0341D511}"/>
              </a:ext>
            </a:extLst>
          </p:cNvPr>
          <p:cNvSpPr txBox="1"/>
          <p:nvPr/>
        </p:nvSpPr>
        <p:spPr>
          <a:xfrm>
            <a:off x="9441180" y="2448606"/>
            <a:ext cx="2706387" cy="861774"/>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Now rap the lyrics to the instrumental</a:t>
            </a:r>
          </a:p>
        </p:txBody>
      </p:sp>
      <p:pic>
        <p:nvPicPr>
          <p:cNvPr id="42" name="Picture 2" descr="Blue Audio, Sound Waves Png - Sound Clip Art, Transparent Png - kindpng">
            <a:extLst>
              <a:ext uri="{FF2B5EF4-FFF2-40B4-BE49-F238E27FC236}">
                <a16:creationId xmlns:a16="http://schemas.microsoft.com/office/drawing/2014/main" id="{6B298DC0-5399-42C8-AAFA-9E88197F1A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531" y="3074360"/>
            <a:ext cx="995844" cy="1057274"/>
          </a:xfrm>
          <a:prstGeom prst="rect">
            <a:avLst/>
          </a:prstGeom>
          <a:noFill/>
          <a:extLst>
            <a:ext uri="{909E8E84-426E-40DD-AFC4-6F175D3DCCD1}">
              <a14:hiddenFill xmlns:a14="http://schemas.microsoft.com/office/drawing/2010/main">
                <a:solidFill>
                  <a:srgbClr val="FFFFFF"/>
                </a:solidFill>
              </a14:hiddenFill>
            </a:ext>
          </a:extLst>
        </p:spPr>
      </p:pic>
      <p:pic>
        <p:nvPicPr>
          <p:cNvPr id="43" name="Content Placeholder 4" descr="A person in a garment&#10;&#10;Description automatically generated with low confidence">
            <a:extLst>
              <a:ext uri="{FF2B5EF4-FFF2-40B4-BE49-F238E27FC236}">
                <a16:creationId xmlns:a16="http://schemas.microsoft.com/office/drawing/2014/main" id="{44D6DC0B-C7A6-4C31-B3FE-9B6049E927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9187" y="3429000"/>
            <a:ext cx="1923836" cy="2565114"/>
          </a:xfrm>
          <a:prstGeom prst="rect">
            <a:avLst/>
          </a:prstGeom>
        </p:spPr>
      </p:pic>
    </p:spTree>
    <p:extLst>
      <p:ext uri="{BB962C8B-B14F-4D97-AF65-F5344CB8AC3E}">
        <p14:creationId xmlns:p14="http://schemas.microsoft.com/office/powerpoint/2010/main" val="245678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1000"/>
                                        <p:tgtEl>
                                          <p:spTgt spid="41"/>
                                        </p:tgtEl>
                                      </p:cBhvr>
                                    </p:animEffect>
                                    <p:anim calcmode="lin" valueType="num">
                                      <p:cBhvr>
                                        <p:cTn id="22" dur="1000" fill="hold"/>
                                        <p:tgtEl>
                                          <p:spTgt spid="41"/>
                                        </p:tgtEl>
                                        <p:attrNameLst>
                                          <p:attrName>ppt_x</p:attrName>
                                        </p:attrNameLst>
                                      </p:cBhvr>
                                      <p:tavLst>
                                        <p:tav tm="0">
                                          <p:val>
                                            <p:strVal val="#ppt_x"/>
                                          </p:val>
                                        </p:tav>
                                        <p:tav tm="100000">
                                          <p:val>
                                            <p:strVal val="#ppt_x"/>
                                          </p:val>
                                        </p:tav>
                                      </p:tavLst>
                                    </p:anim>
                                    <p:anim calcmode="lin" valueType="num">
                                      <p:cBhvr>
                                        <p:cTn id="23" dur="1000" fill="hold"/>
                                        <p:tgtEl>
                                          <p:spTgt spid="41"/>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anim calcmode="lin" valueType="num">
                                      <p:cBhvr>
                                        <p:cTn id="27" dur="1000" fill="hold"/>
                                        <p:tgtEl>
                                          <p:spTgt spid="43"/>
                                        </p:tgtEl>
                                        <p:attrNameLst>
                                          <p:attrName>ppt_x</p:attrName>
                                        </p:attrNameLst>
                                      </p:cBhvr>
                                      <p:tavLst>
                                        <p:tav tm="0">
                                          <p:val>
                                            <p:strVal val="#ppt_x"/>
                                          </p:val>
                                        </p:tav>
                                        <p:tav tm="100000">
                                          <p:val>
                                            <p:strVal val="#ppt_x"/>
                                          </p:val>
                                        </p:tav>
                                      </p:tavLst>
                                    </p:anim>
                                    <p:anim calcmode="lin" valueType="num">
                                      <p:cBhvr>
                                        <p:cTn id="2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P spid="41" grpId="0" animBg="1"/>
    </p:bldLst>
  </p:timing>
  <p:extLst>
    <p:ext uri="{6950BFC3-D8DA-4A85-94F7-54DA5524770B}">
      <p188:commentRel xmlns:p188="http://schemas.microsoft.com/office/powerpoint/2018/8/main" r:id="rId2"/>
    </p:ext>
  </p:extLs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Sad</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10;&#10;Description automatically generated">
            <a:extLst>
              <a:ext uri="{FF2B5EF4-FFF2-40B4-BE49-F238E27FC236}">
                <a16:creationId xmlns:a16="http://schemas.microsoft.com/office/drawing/2014/main" id="{678FCCAC-944A-4674-9616-25FC9BDB8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8" name="Rectangle 17">
            <a:extLst>
              <a:ext uri="{FF2B5EF4-FFF2-40B4-BE49-F238E27FC236}">
                <a16:creationId xmlns:a16="http://schemas.microsoft.com/office/drawing/2014/main" id="{266C33B3-FF7D-49BD-BA82-AE01A50C9FE5}"/>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A61601F-C3D7-4780-90A6-DA709D7F3363}"/>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42/50 </a:t>
            </a:r>
          </a:p>
          <a:p>
            <a:r>
              <a:rPr lang="en-GB" dirty="0"/>
              <a:t>Mystic Mics</a:t>
            </a:r>
          </a:p>
        </p:txBody>
      </p:sp>
      <p:sp>
        <p:nvSpPr>
          <p:cNvPr id="21" name="TextBox 20">
            <a:extLst>
              <a:ext uri="{FF2B5EF4-FFF2-40B4-BE49-F238E27FC236}">
                <a16:creationId xmlns:a16="http://schemas.microsoft.com/office/drawing/2014/main" id="{7AA289CB-F55B-476D-937E-33D74560F5AD}"/>
              </a:ext>
            </a:extLst>
          </p:cNvPr>
          <p:cNvSpPr txBox="1"/>
          <p:nvPr/>
        </p:nvSpPr>
        <p:spPr>
          <a:xfrm>
            <a:off x="3390775" y="1162876"/>
            <a:ext cx="5837715" cy="861774"/>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Now write your own rap about being sad using any rhyme scheme you like!</a:t>
            </a:r>
          </a:p>
        </p:txBody>
      </p:sp>
      <p:sp>
        <p:nvSpPr>
          <p:cNvPr id="38" name="TextBox 37">
            <a:extLst>
              <a:ext uri="{FF2B5EF4-FFF2-40B4-BE49-F238E27FC236}">
                <a16:creationId xmlns:a16="http://schemas.microsoft.com/office/drawing/2014/main" id="{ED889247-E9E0-4E3D-A559-1EEDB920A3A5}"/>
              </a:ext>
            </a:extLst>
          </p:cNvPr>
          <p:cNvSpPr txBox="1"/>
          <p:nvPr/>
        </p:nvSpPr>
        <p:spPr>
          <a:xfrm>
            <a:off x="3055323" y="2348885"/>
            <a:ext cx="6508618" cy="4157548"/>
          </a:xfrm>
          <a:prstGeom prst="rect">
            <a:avLst/>
          </a:prstGeom>
          <a:noFill/>
        </p:spPr>
        <p:txBody>
          <a:bodyPr wrap="square">
            <a:spAutoFit/>
          </a:bodyPr>
          <a:lstStyle/>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 </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p:txBody>
      </p:sp>
    </p:spTree>
    <p:extLst>
      <p:ext uri="{BB962C8B-B14F-4D97-AF65-F5344CB8AC3E}">
        <p14:creationId xmlns:p14="http://schemas.microsoft.com/office/powerpoint/2010/main" val="68411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Lst>
  </p:timing>
  <p:extLst>
    <p:ext uri="{6950BFC3-D8DA-4A85-94F7-54DA5524770B}">
      <p188:commentRel xmlns:p188="http://schemas.microsoft.com/office/powerpoint/2018/8/main" r:id="rId2"/>
    </p:ext>
  </p:extLs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Sad</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10;&#10;Description automatically generated">
            <a:extLst>
              <a:ext uri="{FF2B5EF4-FFF2-40B4-BE49-F238E27FC236}">
                <a16:creationId xmlns:a16="http://schemas.microsoft.com/office/drawing/2014/main" id="{678FCCAC-944A-4674-9616-25FC9BDB8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8" name="Rectangle 17">
            <a:extLst>
              <a:ext uri="{FF2B5EF4-FFF2-40B4-BE49-F238E27FC236}">
                <a16:creationId xmlns:a16="http://schemas.microsoft.com/office/drawing/2014/main" id="{266C33B3-FF7D-49BD-BA82-AE01A50C9FE5}"/>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A61601F-C3D7-4780-90A6-DA709D7F3363}"/>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42/50 </a:t>
            </a:r>
          </a:p>
          <a:p>
            <a:r>
              <a:rPr lang="en-GB" dirty="0"/>
              <a:t>Mystic Mics</a:t>
            </a:r>
          </a:p>
        </p:txBody>
      </p:sp>
      <p:sp>
        <p:nvSpPr>
          <p:cNvPr id="21" name="TextBox 20">
            <a:extLst>
              <a:ext uri="{FF2B5EF4-FFF2-40B4-BE49-F238E27FC236}">
                <a16:creationId xmlns:a16="http://schemas.microsoft.com/office/drawing/2014/main" id="{7AA289CB-F55B-476D-937E-33D74560F5AD}"/>
              </a:ext>
            </a:extLst>
          </p:cNvPr>
          <p:cNvSpPr txBox="1"/>
          <p:nvPr/>
        </p:nvSpPr>
        <p:spPr>
          <a:xfrm>
            <a:off x="9441180" y="2448606"/>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Rap your lyrics along to the instrumental </a:t>
            </a:r>
          </a:p>
        </p:txBody>
      </p:sp>
      <p:sp>
        <p:nvSpPr>
          <p:cNvPr id="38" name="TextBox 37">
            <a:extLst>
              <a:ext uri="{FF2B5EF4-FFF2-40B4-BE49-F238E27FC236}">
                <a16:creationId xmlns:a16="http://schemas.microsoft.com/office/drawing/2014/main" id="{ED889247-E9E0-4E3D-A559-1EEDB920A3A5}"/>
              </a:ext>
            </a:extLst>
          </p:cNvPr>
          <p:cNvSpPr txBox="1"/>
          <p:nvPr/>
        </p:nvSpPr>
        <p:spPr>
          <a:xfrm>
            <a:off x="2507293" y="2348174"/>
            <a:ext cx="6508618" cy="4157548"/>
          </a:xfrm>
          <a:prstGeom prst="rect">
            <a:avLst/>
          </a:prstGeom>
          <a:noFill/>
        </p:spPr>
        <p:txBody>
          <a:bodyPr wrap="square">
            <a:spAutoFit/>
          </a:bodyPr>
          <a:lstStyle/>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 </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p:txBody>
      </p:sp>
      <p:pic>
        <p:nvPicPr>
          <p:cNvPr id="10" name="Picture 2" descr="Blue Audio, Sound Waves Png - Sound Clip Art, Transparent Png - kindpng">
            <a:extLst>
              <a:ext uri="{FF2B5EF4-FFF2-40B4-BE49-F238E27FC236}">
                <a16:creationId xmlns:a16="http://schemas.microsoft.com/office/drawing/2014/main" id="{005CEF6F-C10C-4467-9126-78DCB7319D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8077" y="1096452"/>
            <a:ext cx="995844" cy="1057274"/>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4" descr="A person in a garment&#10;&#10;Description automatically generated with low confidence">
            <a:extLst>
              <a:ext uri="{FF2B5EF4-FFF2-40B4-BE49-F238E27FC236}">
                <a16:creationId xmlns:a16="http://schemas.microsoft.com/office/drawing/2014/main" id="{15B13353-02F6-4054-813D-A665835530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8384" y="3790949"/>
            <a:ext cx="2293116" cy="3057487"/>
          </a:xfrm>
          <a:prstGeom prst="rect">
            <a:avLst/>
          </a:prstGeom>
        </p:spPr>
      </p:pic>
    </p:spTree>
    <p:extLst>
      <p:ext uri="{BB962C8B-B14F-4D97-AF65-F5344CB8AC3E}">
        <p14:creationId xmlns:p14="http://schemas.microsoft.com/office/powerpoint/2010/main" val="115304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Lst>
  </p:timing>
  <p:extLst>
    <p:ext uri="{6950BFC3-D8DA-4A85-94F7-54DA5524770B}">
      <p188:commentRel xmlns:p188="http://schemas.microsoft.com/office/powerpoint/2018/8/main" r:id="rId2"/>
    </p:ext>
  </p:extLs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CA0372E7-CB51-4D93-9409-CDB44E0B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687" y="4126879"/>
            <a:ext cx="1937291" cy="2583054"/>
          </a:xfrm>
          <a:prstGeom prst="rect">
            <a:avLst/>
          </a:prstGeom>
        </p:spPr>
      </p:pic>
      <p:pic>
        <p:nvPicPr>
          <p:cNvPr id="5" name="Picture 2" descr="Sound Vector Icon - Logowik.com">
            <a:extLst>
              <a:ext uri="{FF2B5EF4-FFF2-40B4-BE49-F238E27FC236}">
                <a16:creationId xmlns:a16="http://schemas.microsoft.com/office/drawing/2014/main" id="{2F64C0E0-B87F-4B95-BBA4-27428C27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FEB2F5-B69F-4311-990B-0972EBA7808F}"/>
              </a:ext>
            </a:extLst>
          </p:cNvPr>
          <p:cNvSpPr txBox="1"/>
          <p:nvPr/>
        </p:nvSpPr>
        <p:spPr>
          <a:xfrm>
            <a:off x="3328987" y="935799"/>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7" name="Picture 6">
            <a:extLst>
              <a:ext uri="{FF2B5EF4-FFF2-40B4-BE49-F238E27FC236}">
                <a16:creationId xmlns:a16="http://schemas.microsoft.com/office/drawing/2014/main" id="{F49AA21E-BD0C-42DE-BBD9-81220CE8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45" y="2442487"/>
            <a:ext cx="6853237" cy="1387174"/>
          </a:xfrm>
          <a:prstGeom prst="rect">
            <a:avLst/>
          </a:prstGeom>
        </p:spPr>
      </p:pic>
      <p:sp>
        <p:nvSpPr>
          <p:cNvPr id="8" name="Rectangle 7">
            <a:extLst>
              <a:ext uri="{FF2B5EF4-FFF2-40B4-BE49-F238E27FC236}">
                <a16:creationId xmlns:a16="http://schemas.microsoft.com/office/drawing/2014/main" id="{BD3FE679-CA09-4022-AB3F-7E8E5DEA80DA}"/>
              </a:ext>
            </a:extLst>
          </p:cNvPr>
          <p:cNvSpPr/>
          <p:nvPr/>
        </p:nvSpPr>
        <p:spPr>
          <a:xfrm>
            <a:off x="2720888" y="745299"/>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F238BB-EE43-4D1F-9369-FA457651D03B}"/>
              </a:ext>
            </a:extLst>
          </p:cNvPr>
          <p:cNvSpPr txBox="1"/>
          <p:nvPr/>
        </p:nvSpPr>
        <p:spPr>
          <a:xfrm>
            <a:off x="7566325" y="4795158"/>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Slide the cursor to show how you currently feel. </a:t>
            </a:r>
          </a:p>
        </p:txBody>
      </p:sp>
    </p:spTree>
    <p:extLst>
      <p:ext uri="{BB962C8B-B14F-4D97-AF65-F5344CB8AC3E}">
        <p14:creationId xmlns:p14="http://schemas.microsoft.com/office/powerpoint/2010/main" val="205858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650896" y="255007"/>
            <a:ext cx="7177413" cy="1225464"/>
          </a:xfrm>
          <a:prstGeom prst="rect">
            <a:avLst/>
          </a:prstGeom>
          <a:noFill/>
        </p:spPr>
        <p:txBody>
          <a:bodyPr wrap="square" rtlCol="0">
            <a:spAutoFit/>
          </a:bodyPr>
          <a:lstStyle/>
          <a:p>
            <a:pPr algn="ctr">
              <a:lnSpc>
                <a:spcPct val="107000"/>
              </a:lnSpc>
              <a:spcAft>
                <a:spcPts val="800"/>
              </a:spcAft>
            </a:pPr>
            <a:r>
              <a:rPr lang="en-GB" sz="3200" dirty="0"/>
              <a:t>Well done!</a:t>
            </a:r>
          </a:p>
          <a:p>
            <a:pPr algn="ctr">
              <a:lnSpc>
                <a:spcPct val="107000"/>
              </a:lnSpc>
              <a:spcAft>
                <a:spcPts val="800"/>
              </a:spcAft>
            </a:pPr>
            <a:r>
              <a:rPr lang="en-GB" sz="3200" dirty="0">
                <a:latin typeface="Calibri" panose="020F0502020204030204" pitchFamily="34" charset="0"/>
                <a:ea typeface="Calibri" panose="020F0502020204030204" pitchFamily="34" charset="0"/>
                <a:cs typeface="Times New Roman" panose="02020603050405020304" pitchFamily="18" charset="0"/>
              </a:rPr>
              <a:t>You have just obtained a Mystic Mic!</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189D3D96-BDEF-408B-BC70-78B09B4B7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192" y="2031300"/>
            <a:ext cx="3514495" cy="4685993"/>
          </a:xfrm>
          <a:prstGeom prst="rect">
            <a:avLst/>
          </a:prstGeom>
        </p:spPr>
      </p:pic>
    </p:spTree>
    <p:extLst>
      <p:ext uri="{BB962C8B-B14F-4D97-AF65-F5344CB8AC3E}">
        <p14:creationId xmlns:p14="http://schemas.microsoft.com/office/powerpoint/2010/main" val="399766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anim calcmode="lin" valueType="num">
                                      <p:cBhvr>
                                        <p:cTn id="15" dur="2000" fill="hold"/>
                                        <p:tgtEl>
                                          <p:spTgt spid="8"/>
                                        </p:tgtEl>
                                        <p:attrNameLst>
                                          <p:attrName>ppt_w</p:attrName>
                                        </p:attrNameLst>
                                      </p:cBhvr>
                                      <p:tavLst>
                                        <p:tav tm="0" fmla="#ppt_w*sin(2.5*pi*$)">
                                          <p:val>
                                            <p:fltVal val="0"/>
                                          </p:val>
                                        </p:tav>
                                        <p:tav tm="100000">
                                          <p:val>
                                            <p:fltVal val="1"/>
                                          </p:val>
                                        </p:tav>
                                      </p:tavLst>
                                    </p:anim>
                                    <p:anim calcmode="lin" valueType="num">
                                      <p:cBhvr>
                                        <p:cTn id="16"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03658" y="1470770"/>
            <a:ext cx="3683807" cy="4911743"/>
          </a:xfrm>
        </p:spPr>
      </p:pic>
      <p:sp>
        <p:nvSpPr>
          <p:cNvPr id="6" name="TextBox 5">
            <a:extLst>
              <a:ext uri="{FF2B5EF4-FFF2-40B4-BE49-F238E27FC236}">
                <a16:creationId xmlns:a16="http://schemas.microsoft.com/office/drawing/2014/main" id="{8E8020A0-360B-485F-BF02-DAEA9C72CE99}"/>
              </a:ext>
            </a:extLst>
          </p:cNvPr>
          <p:cNvSpPr txBox="1"/>
          <p:nvPr/>
        </p:nvSpPr>
        <p:spPr>
          <a:xfrm>
            <a:off x="1346561" y="475487"/>
            <a:ext cx="7177413" cy="707886"/>
          </a:xfrm>
          <a:prstGeom prst="rect">
            <a:avLst/>
          </a:prstGeom>
          <a:noFill/>
        </p:spPr>
        <p:txBody>
          <a:bodyPr wrap="square" rtlCol="0">
            <a:spAutoFit/>
          </a:bodyPr>
          <a:lstStyle/>
          <a:p>
            <a:pPr algn="ctr"/>
            <a:r>
              <a:rPr lang="en-GB" sz="4000" dirty="0">
                <a:solidFill>
                  <a:srgbClr val="0000FF"/>
                </a:solidFill>
              </a:rPr>
              <a:t>Obtain</a:t>
            </a:r>
            <a:r>
              <a:rPr lang="en-GB" sz="4000" dirty="0"/>
              <a:t> </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891727" y="2211400"/>
            <a:ext cx="7177413" cy="1169551"/>
          </a:xfrm>
          <a:prstGeom prst="rect">
            <a:avLst/>
          </a:prstGeom>
          <a:noFill/>
        </p:spPr>
        <p:txBody>
          <a:bodyPr wrap="square">
            <a:spAutoFit/>
          </a:bodyPr>
          <a:lstStyle/>
          <a:p>
            <a:r>
              <a:rPr lang="en-GB" sz="3500" dirty="0"/>
              <a:t>Obtain means to get or secure something</a:t>
            </a: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D5694C48-6C4A-4558-BEB2-841ECD50D6F2}"/>
              </a:ext>
            </a:extLst>
          </p:cNvPr>
          <p:cNvSpPr txBox="1"/>
          <p:nvPr/>
        </p:nvSpPr>
        <p:spPr>
          <a:xfrm>
            <a:off x="821223" y="3819025"/>
            <a:ext cx="7582435" cy="1708160"/>
          </a:xfrm>
          <a:prstGeom prst="rect">
            <a:avLst/>
          </a:prstGeom>
          <a:noFill/>
        </p:spPr>
        <p:txBody>
          <a:bodyPr wrap="square">
            <a:spAutoFit/>
          </a:bodyPr>
          <a:lstStyle/>
          <a:p>
            <a:r>
              <a:rPr lang="en-GB" sz="3500" b="1" dirty="0">
                <a:latin typeface="Calibri" panose="020F0502020204030204" pitchFamily="34" charset="0"/>
                <a:ea typeface="Calibri" panose="020F0502020204030204" pitchFamily="34" charset="0"/>
                <a:cs typeface="Times New Roman" panose="02020603050405020304" pitchFamily="18" charset="0"/>
              </a:rPr>
              <a:t>For example: </a:t>
            </a:r>
            <a:r>
              <a:rPr lang="en-GB" sz="3500" dirty="0">
                <a:latin typeface="Calibri" panose="020F0502020204030204" pitchFamily="34" charset="0"/>
                <a:ea typeface="Calibri" panose="020F0502020204030204" pitchFamily="34" charset="0"/>
                <a:cs typeface="Times New Roman" panose="02020603050405020304" pitchFamily="18" charset="0"/>
              </a:rPr>
              <a:t>the human being had to obtain Mystical Mic to move forward in the game. </a:t>
            </a: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9998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3"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389406" y="3106538"/>
            <a:ext cx="1095172" cy="1169551"/>
          </a:xfrm>
          <a:prstGeom prst="rect">
            <a:avLst/>
          </a:prstGeom>
          <a:noFill/>
        </p:spPr>
        <p:txBody>
          <a:bodyPr wrap="none" rtlCol="0">
            <a:spAutoFit/>
          </a:bodyPr>
          <a:lstStyle/>
          <a:p>
            <a:r>
              <a:rPr lang="en-GB" sz="7000" dirty="0"/>
              <a:t>43</a:t>
            </a:r>
          </a:p>
        </p:txBody>
      </p:sp>
    </p:spTree>
    <p:extLst>
      <p:ext uri="{BB962C8B-B14F-4D97-AF65-F5344CB8AC3E}">
        <p14:creationId xmlns:p14="http://schemas.microsoft.com/office/powerpoint/2010/main" val="169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769" y="371513"/>
            <a:ext cx="4586231" cy="6114974"/>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1598997" y="546172"/>
            <a:ext cx="6169089" cy="1169551"/>
          </a:xfrm>
          <a:prstGeom prst="rect">
            <a:avLst/>
          </a:prstGeom>
          <a:noFill/>
        </p:spPr>
        <p:txBody>
          <a:bodyPr wrap="square" rtlCol="0">
            <a:spAutoFit/>
          </a:bodyPr>
          <a:lstStyle/>
          <a:p>
            <a:pPr algn="ctr"/>
            <a:r>
              <a:rPr lang="en-GB" sz="3500" dirty="0"/>
              <a:t>Pick an emotion to write a rap about.</a:t>
            </a:r>
          </a:p>
        </p:txBody>
      </p:sp>
      <p:sp>
        <p:nvSpPr>
          <p:cNvPr id="2" name="TextBox 1">
            <a:extLst>
              <a:ext uri="{FF2B5EF4-FFF2-40B4-BE49-F238E27FC236}">
                <a16:creationId xmlns:a16="http://schemas.microsoft.com/office/drawing/2014/main" id="{3644BAB8-8846-46E9-B2F0-C3F56EC077A9}"/>
              </a:ext>
            </a:extLst>
          </p:cNvPr>
          <p:cNvSpPr txBox="1"/>
          <p:nvPr/>
        </p:nvSpPr>
        <p:spPr>
          <a:xfrm>
            <a:off x="3888663" y="2226366"/>
            <a:ext cx="1858265" cy="3554819"/>
          </a:xfrm>
          <a:prstGeom prst="rect">
            <a:avLst/>
          </a:prstGeom>
          <a:noFill/>
        </p:spPr>
        <p:txBody>
          <a:bodyPr wrap="none" rtlCol="0">
            <a:spAutoFit/>
          </a:bodyPr>
          <a:lstStyle/>
          <a:p>
            <a:pPr algn="ctr"/>
            <a:r>
              <a:rPr lang="en-GB" sz="4500" dirty="0">
                <a:solidFill>
                  <a:srgbClr val="00B050"/>
                </a:solidFill>
              </a:rPr>
              <a:t>Happy</a:t>
            </a:r>
            <a:r>
              <a:rPr lang="en-GB" sz="4500" dirty="0"/>
              <a:t> </a:t>
            </a:r>
          </a:p>
          <a:p>
            <a:pPr algn="ctr"/>
            <a:r>
              <a:rPr lang="en-GB" sz="4500" dirty="0">
                <a:solidFill>
                  <a:srgbClr val="00B050"/>
                </a:solidFill>
              </a:rPr>
              <a:t>Proud</a:t>
            </a:r>
          </a:p>
          <a:p>
            <a:pPr algn="ctr"/>
            <a:r>
              <a:rPr lang="en-GB" sz="4500" dirty="0">
                <a:solidFill>
                  <a:srgbClr val="00B050"/>
                </a:solidFill>
              </a:rPr>
              <a:t>Sad</a:t>
            </a:r>
            <a:r>
              <a:rPr lang="en-GB" sz="4500" dirty="0"/>
              <a:t> </a:t>
            </a:r>
          </a:p>
          <a:p>
            <a:pPr algn="ctr"/>
            <a:r>
              <a:rPr lang="en-GB" sz="4500" dirty="0"/>
              <a:t>Excited</a:t>
            </a:r>
          </a:p>
          <a:p>
            <a:pPr algn="ctr"/>
            <a:r>
              <a:rPr lang="en-GB" sz="4500" dirty="0"/>
              <a:t>Angry</a:t>
            </a:r>
          </a:p>
        </p:txBody>
      </p:sp>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2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Excited</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10;&#10;Description automatically generated">
            <a:extLst>
              <a:ext uri="{FF2B5EF4-FFF2-40B4-BE49-F238E27FC236}">
                <a16:creationId xmlns:a16="http://schemas.microsoft.com/office/drawing/2014/main" id="{678FCCAC-944A-4674-9616-25FC9BDB8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8" name="Rectangle 17">
            <a:extLst>
              <a:ext uri="{FF2B5EF4-FFF2-40B4-BE49-F238E27FC236}">
                <a16:creationId xmlns:a16="http://schemas.microsoft.com/office/drawing/2014/main" id="{266C33B3-FF7D-49BD-BA82-AE01A50C9FE5}"/>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A61601F-C3D7-4780-90A6-DA709D7F3363}"/>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43/50 </a:t>
            </a:r>
          </a:p>
          <a:p>
            <a:r>
              <a:rPr lang="en-GB" dirty="0"/>
              <a:t>Mystic Mics</a:t>
            </a:r>
          </a:p>
        </p:txBody>
      </p:sp>
      <p:sp>
        <p:nvSpPr>
          <p:cNvPr id="21" name="TextBox 20">
            <a:extLst>
              <a:ext uri="{FF2B5EF4-FFF2-40B4-BE49-F238E27FC236}">
                <a16:creationId xmlns:a16="http://schemas.microsoft.com/office/drawing/2014/main" id="{7AA289CB-F55B-476D-937E-33D74560F5AD}"/>
              </a:ext>
            </a:extLst>
          </p:cNvPr>
          <p:cNvSpPr txBox="1"/>
          <p:nvPr/>
        </p:nvSpPr>
        <p:spPr>
          <a:xfrm>
            <a:off x="3390775" y="1162876"/>
            <a:ext cx="5837715" cy="861774"/>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Use the </a:t>
            </a:r>
            <a:r>
              <a:rPr lang="en-GB" sz="2500" dirty="0">
                <a:solidFill>
                  <a:srgbClr val="00B050"/>
                </a:solidFill>
              </a:rPr>
              <a:t>AAAA</a:t>
            </a:r>
            <a:r>
              <a:rPr lang="en-GB" sz="2500" dirty="0"/>
              <a:t> rhyme scheme to write this rap</a:t>
            </a:r>
          </a:p>
        </p:txBody>
      </p:sp>
      <p:sp>
        <p:nvSpPr>
          <p:cNvPr id="22" name="Rectangle 21">
            <a:extLst>
              <a:ext uri="{FF2B5EF4-FFF2-40B4-BE49-F238E27FC236}">
                <a16:creationId xmlns:a16="http://schemas.microsoft.com/office/drawing/2014/main" id="{C6BA6242-EE58-4FDB-8A5C-30191A553FFC}"/>
              </a:ext>
            </a:extLst>
          </p:cNvPr>
          <p:cNvSpPr/>
          <p:nvPr/>
        </p:nvSpPr>
        <p:spPr>
          <a:xfrm>
            <a:off x="3234494" y="6163127"/>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941715F-2784-4123-882F-9ED2E6D463B5}"/>
              </a:ext>
            </a:extLst>
          </p:cNvPr>
          <p:cNvSpPr txBox="1"/>
          <p:nvPr/>
        </p:nvSpPr>
        <p:spPr>
          <a:xfrm>
            <a:off x="3334586" y="6144898"/>
            <a:ext cx="1027589" cy="477054"/>
          </a:xfrm>
          <a:prstGeom prst="rect">
            <a:avLst/>
          </a:prstGeom>
          <a:noFill/>
        </p:spPr>
        <p:txBody>
          <a:bodyPr wrap="none" rtlCol="0">
            <a:spAutoFit/>
          </a:bodyPr>
          <a:lstStyle/>
          <a:p>
            <a:r>
              <a:rPr lang="en-GB" sz="2500" dirty="0"/>
              <a:t>united</a:t>
            </a:r>
          </a:p>
        </p:txBody>
      </p:sp>
      <p:sp>
        <p:nvSpPr>
          <p:cNvPr id="24" name="Rectangle 23">
            <a:extLst>
              <a:ext uri="{FF2B5EF4-FFF2-40B4-BE49-F238E27FC236}">
                <a16:creationId xmlns:a16="http://schemas.microsoft.com/office/drawing/2014/main" id="{B7813C2D-7E2C-4AE0-9805-3505267532CA}"/>
              </a:ext>
            </a:extLst>
          </p:cNvPr>
          <p:cNvSpPr/>
          <p:nvPr/>
        </p:nvSpPr>
        <p:spPr>
          <a:xfrm>
            <a:off x="288825" y="6163127"/>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E2F46F25-2364-4CBD-8F4A-AF7C28850D28}"/>
              </a:ext>
            </a:extLst>
          </p:cNvPr>
          <p:cNvSpPr txBox="1"/>
          <p:nvPr/>
        </p:nvSpPr>
        <p:spPr>
          <a:xfrm>
            <a:off x="317774" y="6154423"/>
            <a:ext cx="1114921" cy="477054"/>
          </a:xfrm>
          <a:prstGeom prst="rect">
            <a:avLst/>
          </a:prstGeom>
          <a:noFill/>
        </p:spPr>
        <p:txBody>
          <a:bodyPr wrap="none" rtlCol="0">
            <a:spAutoFit/>
          </a:bodyPr>
          <a:lstStyle/>
          <a:p>
            <a:r>
              <a:rPr lang="en-GB" sz="2500" dirty="0"/>
              <a:t>excited</a:t>
            </a:r>
          </a:p>
        </p:txBody>
      </p:sp>
      <p:sp>
        <p:nvSpPr>
          <p:cNvPr id="26" name="Rectangle 25">
            <a:extLst>
              <a:ext uri="{FF2B5EF4-FFF2-40B4-BE49-F238E27FC236}">
                <a16:creationId xmlns:a16="http://schemas.microsoft.com/office/drawing/2014/main" id="{5E861264-FE39-4C13-B9B1-82D8BA0FDC01}"/>
              </a:ext>
            </a:extLst>
          </p:cNvPr>
          <p:cNvSpPr/>
          <p:nvPr/>
        </p:nvSpPr>
        <p:spPr>
          <a:xfrm>
            <a:off x="4516017" y="6163127"/>
            <a:ext cx="1387526" cy="440597"/>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E83BD7C8-6149-45AB-968B-7A480E365FB6}"/>
              </a:ext>
            </a:extLst>
          </p:cNvPr>
          <p:cNvSpPr txBox="1"/>
          <p:nvPr/>
        </p:nvSpPr>
        <p:spPr>
          <a:xfrm>
            <a:off x="4560041" y="6101139"/>
            <a:ext cx="1353774" cy="477054"/>
          </a:xfrm>
          <a:prstGeom prst="rect">
            <a:avLst/>
          </a:prstGeom>
          <a:noFill/>
        </p:spPr>
        <p:txBody>
          <a:bodyPr wrap="square" rtlCol="0">
            <a:spAutoFit/>
          </a:bodyPr>
          <a:lstStyle/>
          <a:p>
            <a:r>
              <a:rPr lang="en-GB" sz="2500" dirty="0"/>
              <a:t>provided</a:t>
            </a:r>
          </a:p>
        </p:txBody>
      </p:sp>
      <p:sp>
        <p:nvSpPr>
          <p:cNvPr id="28" name="Rectangle 27">
            <a:extLst>
              <a:ext uri="{FF2B5EF4-FFF2-40B4-BE49-F238E27FC236}">
                <a16:creationId xmlns:a16="http://schemas.microsoft.com/office/drawing/2014/main" id="{27F44179-C80D-4E84-AB52-09733CD903FA}"/>
              </a:ext>
            </a:extLst>
          </p:cNvPr>
          <p:cNvSpPr/>
          <p:nvPr/>
        </p:nvSpPr>
        <p:spPr>
          <a:xfrm>
            <a:off x="1587355" y="6163127"/>
            <a:ext cx="1398294"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6B693F6A-C813-4402-838E-4D9976BBFDB3}"/>
              </a:ext>
            </a:extLst>
          </p:cNvPr>
          <p:cNvSpPr txBox="1"/>
          <p:nvPr/>
        </p:nvSpPr>
        <p:spPr>
          <a:xfrm>
            <a:off x="1604620" y="6145699"/>
            <a:ext cx="1491142" cy="477054"/>
          </a:xfrm>
          <a:prstGeom prst="rect">
            <a:avLst/>
          </a:prstGeom>
          <a:noFill/>
        </p:spPr>
        <p:txBody>
          <a:bodyPr wrap="square" rtlCol="0">
            <a:spAutoFit/>
          </a:bodyPr>
          <a:lstStyle/>
          <a:p>
            <a:r>
              <a:rPr lang="en-GB" sz="2500" dirty="0"/>
              <a:t>delighted</a:t>
            </a:r>
          </a:p>
        </p:txBody>
      </p:sp>
      <p:sp>
        <p:nvSpPr>
          <p:cNvPr id="30" name="Rectangle 29">
            <a:extLst>
              <a:ext uri="{FF2B5EF4-FFF2-40B4-BE49-F238E27FC236}">
                <a16:creationId xmlns:a16="http://schemas.microsoft.com/office/drawing/2014/main" id="{B1E228C0-DC51-4139-8638-D5F7DA035B56}"/>
              </a:ext>
            </a:extLst>
          </p:cNvPr>
          <p:cNvSpPr/>
          <p:nvPr/>
        </p:nvSpPr>
        <p:spPr>
          <a:xfrm>
            <a:off x="7704711" y="6136174"/>
            <a:ext cx="1269194"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0F72CE1E-C55B-447B-9BA9-AC181907963F}"/>
              </a:ext>
            </a:extLst>
          </p:cNvPr>
          <p:cNvSpPr txBox="1"/>
          <p:nvPr/>
        </p:nvSpPr>
        <p:spPr>
          <a:xfrm>
            <a:off x="7944510" y="6126649"/>
            <a:ext cx="873956" cy="477054"/>
          </a:xfrm>
          <a:prstGeom prst="rect">
            <a:avLst/>
          </a:prstGeom>
          <a:noFill/>
        </p:spPr>
        <p:txBody>
          <a:bodyPr wrap="square" rtlCol="0">
            <a:spAutoFit/>
          </a:bodyPr>
          <a:lstStyle/>
          <a:p>
            <a:r>
              <a:rPr lang="en-GB" sz="2500" dirty="0"/>
              <a:t>team</a:t>
            </a:r>
          </a:p>
        </p:txBody>
      </p:sp>
      <p:sp>
        <p:nvSpPr>
          <p:cNvPr id="32" name="Rectangle 31">
            <a:extLst>
              <a:ext uri="{FF2B5EF4-FFF2-40B4-BE49-F238E27FC236}">
                <a16:creationId xmlns:a16="http://schemas.microsoft.com/office/drawing/2014/main" id="{4D7558B6-E8FD-43F4-A0BF-FBB8F651AB45}"/>
              </a:ext>
            </a:extLst>
          </p:cNvPr>
          <p:cNvSpPr/>
          <p:nvPr/>
        </p:nvSpPr>
        <p:spPr>
          <a:xfrm>
            <a:off x="6052257" y="6145720"/>
            <a:ext cx="1459079"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4BE75E05-5EF8-45D7-A1B1-D49ED7B2D162}"/>
              </a:ext>
            </a:extLst>
          </p:cNvPr>
          <p:cNvSpPr txBox="1"/>
          <p:nvPr/>
        </p:nvSpPr>
        <p:spPr>
          <a:xfrm>
            <a:off x="6288439" y="6144898"/>
            <a:ext cx="1080974" cy="477054"/>
          </a:xfrm>
          <a:prstGeom prst="rect">
            <a:avLst/>
          </a:prstGeom>
          <a:noFill/>
        </p:spPr>
        <p:txBody>
          <a:bodyPr wrap="square" rtlCol="0">
            <a:spAutoFit/>
          </a:bodyPr>
          <a:lstStyle/>
          <a:p>
            <a:r>
              <a:rPr lang="en-GB" sz="2500" dirty="0"/>
              <a:t>dream</a:t>
            </a:r>
          </a:p>
        </p:txBody>
      </p:sp>
      <p:sp>
        <p:nvSpPr>
          <p:cNvPr id="34" name="Rectangle 33">
            <a:extLst>
              <a:ext uri="{FF2B5EF4-FFF2-40B4-BE49-F238E27FC236}">
                <a16:creationId xmlns:a16="http://schemas.microsoft.com/office/drawing/2014/main" id="{AC60AF1C-7D17-44B6-84E2-C9999AF078B0}"/>
              </a:ext>
            </a:extLst>
          </p:cNvPr>
          <p:cNvSpPr/>
          <p:nvPr/>
        </p:nvSpPr>
        <p:spPr>
          <a:xfrm>
            <a:off x="9191141" y="6122669"/>
            <a:ext cx="1483635"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6277658C-C52E-4952-8F04-71588CA52280}"/>
              </a:ext>
            </a:extLst>
          </p:cNvPr>
          <p:cNvSpPr txBox="1"/>
          <p:nvPr/>
        </p:nvSpPr>
        <p:spPr>
          <a:xfrm>
            <a:off x="9344984" y="6122669"/>
            <a:ext cx="1331390" cy="477054"/>
          </a:xfrm>
          <a:prstGeom prst="rect">
            <a:avLst/>
          </a:prstGeom>
          <a:noFill/>
        </p:spPr>
        <p:txBody>
          <a:bodyPr wrap="none" rtlCol="0">
            <a:spAutoFit/>
          </a:bodyPr>
          <a:lstStyle/>
          <a:p>
            <a:r>
              <a:rPr lang="en-GB" sz="2500" dirty="0"/>
              <a:t>supreme</a:t>
            </a:r>
          </a:p>
        </p:txBody>
      </p:sp>
      <p:sp>
        <p:nvSpPr>
          <p:cNvPr id="36" name="Rectangle 35">
            <a:extLst>
              <a:ext uri="{FF2B5EF4-FFF2-40B4-BE49-F238E27FC236}">
                <a16:creationId xmlns:a16="http://schemas.microsoft.com/office/drawing/2014/main" id="{50483E70-B0C4-4355-958A-30B6C95760F0}"/>
              </a:ext>
            </a:extLst>
          </p:cNvPr>
          <p:cNvSpPr/>
          <p:nvPr/>
        </p:nvSpPr>
        <p:spPr>
          <a:xfrm>
            <a:off x="10830216" y="6126132"/>
            <a:ext cx="1201052"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5AB91F47-CE32-4010-B24E-83585FB5FFCA}"/>
              </a:ext>
            </a:extLst>
          </p:cNvPr>
          <p:cNvSpPr txBox="1"/>
          <p:nvPr/>
        </p:nvSpPr>
        <p:spPr>
          <a:xfrm>
            <a:off x="10917384" y="6100037"/>
            <a:ext cx="1124603" cy="477054"/>
          </a:xfrm>
          <a:prstGeom prst="rect">
            <a:avLst/>
          </a:prstGeom>
          <a:noFill/>
        </p:spPr>
        <p:txBody>
          <a:bodyPr wrap="none" rtlCol="0">
            <a:spAutoFit/>
          </a:bodyPr>
          <a:lstStyle/>
          <a:p>
            <a:r>
              <a:rPr lang="en-GB" sz="2500" dirty="0"/>
              <a:t>scream</a:t>
            </a:r>
          </a:p>
        </p:txBody>
      </p:sp>
      <p:sp>
        <p:nvSpPr>
          <p:cNvPr id="38" name="TextBox 37">
            <a:extLst>
              <a:ext uri="{FF2B5EF4-FFF2-40B4-BE49-F238E27FC236}">
                <a16:creationId xmlns:a16="http://schemas.microsoft.com/office/drawing/2014/main" id="{ED889247-E9E0-4E3D-A559-1EEDB920A3A5}"/>
              </a:ext>
            </a:extLst>
          </p:cNvPr>
          <p:cNvSpPr txBox="1"/>
          <p:nvPr/>
        </p:nvSpPr>
        <p:spPr>
          <a:xfrm>
            <a:off x="3334586" y="2086638"/>
            <a:ext cx="6148386" cy="3731855"/>
          </a:xfrm>
          <a:prstGeom prst="rect">
            <a:avLst/>
          </a:prstGeom>
          <a:noFill/>
        </p:spPr>
        <p:txBody>
          <a:bodyPr wrap="square">
            <a:spAutoFit/>
          </a:bodyPr>
          <a:lstStyle/>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2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Box 40">
            <a:extLst>
              <a:ext uri="{FF2B5EF4-FFF2-40B4-BE49-F238E27FC236}">
                <a16:creationId xmlns:a16="http://schemas.microsoft.com/office/drawing/2014/main" id="{172B34AF-6A33-4D99-B5D5-EE0EFF852D58}"/>
              </a:ext>
            </a:extLst>
          </p:cNvPr>
          <p:cNvSpPr txBox="1"/>
          <p:nvPr/>
        </p:nvSpPr>
        <p:spPr>
          <a:xfrm>
            <a:off x="9441180" y="2448606"/>
            <a:ext cx="2706387" cy="861774"/>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Now rap the lyrics to the instrumental</a:t>
            </a:r>
          </a:p>
        </p:txBody>
      </p:sp>
      <p:pic>
        <p:nvPicPr>
          <p:cNvPr id="42" name="Picture 2" descr="Blue Audio, Sound Waves Png - Sound Clip Art, Transparent Png - kindpng">
            <a:extLst>
              <a:ext uri="{FF2B5EF4-FFF2-40B4-BE49-F238E27FC236}">
                <a16:creationId xmlns:a16="http://schemas.microsoft.com/office/drawing/2014/main" id="{5640AC0C-2040-4320-8E88-982A94AA12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531" y="3074360"/>
            <a:ext cx="995844" cy="1057274"/>
          </a:xfrm>
          <a:prstGeom prst="rect">
            <a:avLst/>
          </a:prstGeom>
          <a:noFill/>
          <a:extLst>
            <a:ext uri="{909E8E84-426E-40DD-AFC4-6F175D3DCCD1}">
              <a14:hiddenFill xmlns:a14="http://schemas.microsoft.com/office/drawing/2010/main">
                <a:solidFill>
                  <a:srgbClr val="FFFFFF"/>
                </a:solidFill>
              </a14:hiddenFill>
            </a:ext>
          </a:extLst>
        </p:spPr>
      </p:pic>
      <p:pic>
        <p:nvPicPr>
          <p:cNvPr id="43" name="Content Placeholder 4" descr="A person in a garment&#10;&#10;Description automatically generated with low confidence">
            <a:extLst>
              <a:ext uri="{FF2B5EF4-FFF2-40B4-BE49-F238E27FC236}">
                <a16:creationId xmlns:a16="http://schemas.microsoft.com/office/drawing/2014/main" id="{EF1B5026-A439-4FF3-B971-84490E6ABF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9187" y="3429000"/>
            <a:ext cx="1923836" cy="2565114"/>
          </a:xfrm>
          <a:prstGeom prst="rect">
            <a:avLst/>
          </a:prstGeom>
        </p:spPr>
      </p:pic>
    </p:spTree>
    <p:extLst>
      <p:ext uri="{BB962C8B-B14F-4D97-AF65-F5344CB8AC3E}">
        <p14:creationId xmlns:p14="http://schemas.microsoft.com/office/powerpoint/2010/main" val="359729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1000"/>
                                        <p:tgtEl>
                                          <p:spTgt spid="41"/>
                                        </p:tgtEl>
                                      </p:cBhvr>
                                    </p:animEffect>
                                    <p:anim calcmode="lin" valueType="num">
                                      <p:cBhvr>
                                        <p:cTn id="22" dur="1000" fill="hold"/>
                                        <p:tgtEl>
                                          <p:spTgt spid="41"/>
                                        </p:tgtEl>
                                        <p:attrNameLst>
                                          <p:attrName>ppt_x</p:attrName>
                                        </p:attrNameLst>
                                      </p:cBhvr>
                                      <p:tavLst>
                                        <p:tav tm="0">
                                          <p:val>
                                            <p:strVal val="#ppt_x"/>
                                          </p:val>
                                        </p:tav>
                                        <p:tav tm="100000">
                                          <p:val>
                                            <p:strVal val="#ppt_x"/>
                                          </p:val>
                                        </p:tav>
                                      </p:tavLst>
                                    </p:anim>
                                    <p:anim calcmode="lin" valueType="num">
                                      <p:cBhvr>
                                        <p:cTn id="23" dur="1000" fill="hold"/>
                                        <p:tgtEl>
                                          <p:spTgt spid="41"/>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anim calcmode="lin" valueType="num">
                                      <p:cBhvr>
                                        <p:cTn id="27" dur="1000" fill="hold"/>
                                        <p:tgtEl>
                                          <p:spTgt spid="43"/>
                                        </p:tgtEl>
                                        <p:attrNameLst>
                                          <p:attrName>ppt_x</p:attrName>
                                        </p:attrNameLst>
                                      </p:cBhvr>
                                      <p:tavLst>
                                        <p:tav tm="0">
                                          <p:val>
                                            <p:strVal val="#ppt_x"/>
                                          </p:val>
                                        </p:tav>
                                        <p:tav tm="100000">
                                          <p:val>
                                            <p:strVal val="#ppt_x"/>
                                          </p:val>
                                        </p:tav>
                                      </p:tavLst>
                                    </p:anim>
                                    <p:anim calcmode="lin" valueType="num">
                                      <p:cBhvr>
                                        <p:cTn id="2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P spid="41" grpId="0" animBg="1"/>
    </p:bldLst>
  </p:timing>
  <p:extLst>
    <p:ext uri="{6950BFC3-D8DA-4A85-94F7-54DA5524770B}">
      <p188:commentRel xmlns:p188="http://schemas.microsoft.com/office/powerpoint/2018/8/main" r:id="rId2"/>
    </p:ext>
  </p:extLs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Excited</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10;&#10;Description automatically generated">
            <a:extLst>
              <a:ext uri="{FF2B5EF4-FFF2-40B4-BE49-F238E27FC236}">
                <a16:creationId xmlns:a16="http://schemas.microsoft.com/office/drawing/2014/main" id="{678FCCAC-944A-4674-9616-25FC9BDB8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8" name="Rectangle 17">
            <a:extLst>
              <a:ext uri="{FF2B5EF4-FFF2-40B4-BE49-F238E27FC236}">
                <a16:creationId xmlns:a16="http://schemas.microsoft.com/office/drawing/2014/main" id="{266C33B3-FF7D-49BD-BA82-AE01A50C9FE5}"/>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A61601F-C3D7-4780-90A6-DA709D7F3363}"/>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43/50 </a:t>
            </a:r>
          </a:p>
          <a:p>
            <a:r>
              <a:rPr lang="en-GB" dirty="0"/>
              <a:t>Mystic Mics</a:t>
            </a:r>
          </a:p>
        </p:txBody>
      </p:sp>
      <p:sp>
        <p:nvSpPr>
          <p:cNvPr id="21" name="TextBox 20">
            <a:extLst>
              <a:ext uri="{FF2B5EF4-FFF2-40B4-BE49-F238E27FC236}">
                <a16:creationId xmlns:a16="http://schemas.microsoft.com/office/drawing/2014/main" id="{7AA289CB-F55B-476D-937E-33D74560F5AD}"/>
              </a:ext>
            </a:extLst>
          </p:cNvPr>
          <p:cNvSpPr txBox="1"/>
          <p:nvPr/>
        </p:nvSpPr>
        <p:spPr>
          <a:xfrm>
            <a:off x="3390775" y="1162876"/>
            <a:ext cx="5837715" cy="861774"/>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Now write your own rap about being excited using any rhyme scheme you like!</a:t>
            </a:r>
          </a:p>
        </p:txBody>
      </p:sp>
      <p:sp>
        <p:nvSpPr>
          <p:cNvPr id="38" name="TextBox 37">
            <a:extLst>
              <a:ext uri="{FF2B5EF4-FFF2-40B4-BE49-F238E27FC236}">
                <a16:creationId xmlns:a16="http://schemas.microsoft.com/office/drawing/2014/main" id="{ED889247-E9E0-4E3D-A559-1EEDB920A3A5}"/>
              </a:ext>
            </a:extLst>
          </p:cNvPr>
          <p:cNvSpPr txBox="1"/>
          <p:nvPr/>
        </p:nvSpPr>
        <p:spPr>
          <a:xfrm>
            <a:off x="3055323" y="2348885"/>
            <a:ext cx="6508618" cy="4157548"/>
          </a:xfrm>
          <a:prstGeom prst="rect">
            <a:avLst/>
          </a:prstGeom>
          <a:noFill/>
        </p:spPr>
        <p:txBody>
          <a:bodyPr wrap="square">
            <a:spAutoFit/>
          </a:bodyPr>
          <a:lstStyle/>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 </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p:txBody>
      </p:sp>
    </p:spTree>
    <p:extLst>
      <p:ext uri="{BB962C8B-B14F-4D97-AF65-F5344CB8AC3E}">
        <p14:creationId xmlns:p14="http://schemas.microsoft.com/office/powerpoint/2010/main" val="48761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Lst>
  </p:timing>
  <p:extLst>
    <p:ext uri="{6950BFC3-D8DA-4A85-94F7-54DA5524770B}">
      <p188:commentRel xmlns:p188="http://schemas.microsoft.com/office/powerpoint/2018/8/main" r:id="rId2"/>
    </p:ext>
  </p:extLs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Excited</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10;&#10;Description automatically generated">
            <a:extLst>
              <a:ext uri="{FF2B5EF4-FFF2-40B4-BE49-F238E27FC236}">
                <a16:creationId xmlns:a16="http://schemas.microsoft.com/office/drawing/2014/main" id="{678FCCAC-944A-4674-9616-25FC9BDB8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8" name="Rectangle 17">
            <a:extLst>
              <a:ext uri="{FF2B5EF4-FFF2-40B4-BE49-F238E27FC236}">
                <a16:creationId xmlns:a16="http://schemas.microsoft.com/office/drawing/2014/main" id="{266C33B3-FF7D-49BD-BA82-AE01A50C9FE5}"/>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A61601F-C3D7-4780-90A6-DA709D7F3363}"/>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43/50 </a:t>
            </a:r>
          </a:p>
          <a:p>
            <a:r>
              <a:rPr lang="en-GB" dirty="0"/>
              <a:t>Mystic Mics</a:t>
            </a:r>
          </a:p>
        </p:txBody>
      </p:sp>
      <p:sp>
        <p:nvSpPr>
          <p:cNvPr id="21" name="TextBox 20">
            <a:extLst>
              <a:ext uri="{FF2B5EF4-FFF2-40B4-BE49-F238E27FC236}">
                <a16:creationId xmlns:a16="http://schemas.microsoft.com/office/drawing/2014/main" id="{7AA289CB-F55B-476D-937E-33D74560F5AD}"/>
              </a:ext>
            </a:extLst>
          </p:cNvPr>
          <p:cNvSpPr txBox="1"/>
          <p:nvPr/>
        </p:nvSpPr>
        <p:spPr>
          <a:xfrm>
            <a:off x="9441180" y="2448606"/>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Rap your lyrics along to the instrumental </a:t>
            </a:r>
          </a:p>
        </p:txBody>
      </p:sp>
      <p:sp>
        <p:nvSpPr>
          <p:cNvPr id="38" name="TextBox 37">
            <a:extLst>
              <a:ext uri="{FF2B5EF4-FFF2-40B4-BE49-F238E27FC236}">
                <a16:creationId xmlns:a16="http://schemas.microsoft.com/office/drawing/2014/main" id="{ED889247-E9E0-4E3D-A559-1EEDB920A3A5}"/>
              </a:ext>
            </a:extLst>
          </p:cNvPr>
          <p:cNvSpPr txBox="1"/>
          <p:nvPr/>
        </p:nvSpPr>
        <p:spPr>
          <a:xfrm>
            <a:off x="2507293" y="2348174"/>
            <a:ext cx="6508618" cy="4157548"/>
          </a:xfrm>
          <a:prstGeom prst="rect">
            <a:avLst/>
          </a:prstGeom>
          <a:noFill/>
        </p:spPr>
        <p:txBody>
          <a:bodyPr wrap="square">
            <a:spAutoFit/>
          </a:bodyPr>
          <a:lstStyle/>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 </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p:txBody>
      </p:sp>
      <p:pic>
        <p:nvPicPr>
          <p:cNvPr id="10" name="Picture 2" descr="Blue Audio, Sound Waves Png - Sound Clip Art, Transparent Png - kindpng">
            <a:extLst>
              <a:ext uri="{FF2B5EF4-FFF2-40B4-BE49-F238E27FC236}">
                <a16:creationId xmlns:a16="http://schemas.microsoft.com/office/drawing/2014/main" id="{005CEF6F-C10C-4467-9126-78DCB7319D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8077" y="1096452"/>
            <a:ext cx="995844" cy="1057274"/>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4" descr="A person in a garment&#10;&#10;Description automatically generated with low confidence">
            <a:extLst>
              <a:ext uri="{FF2B5EF4-FFF2-40B4-BE49-F238E27FC236}">
                <a16:creationId xmlns:a16="http://schemas.microsoft.com/office/drawing/2014/main" id="{15B13353-02F6-4054-813D-A665835530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8384" y="3790949"/>
            <a:ext cx="2293116" cy="3057487"/>
          </a:xfrm>
          <a:prstGeom prst="rect">
            <a:avLst/>
          </a:prstGeom>
        </p:spPr>
      </p:pic>
    </p:spTree>
    <p:extLst>
      <p:ext uri="{BB962C8B-B14F-4D97-AF65-F5344CB8AC3E}">
        <p14:creationId xmlns:p14="http://schemas.microsoft.com/office/powerpoint/2010/main" val="425289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Lst>
  </p:timing>
  <p:extLst>
    <p:ext uri="{6950BFC3-D8DA-4A85-94F7-54DA5524770B}">
      <p188:commentRel xmlns:p188="http://schemas.microsoft.com/office/powerpoint/2018/8/main" r:id="rId2"/>
    </p:ext>
  </p:extLs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CA0372E7-CB51-4D93-9409-CDB44E0B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687" y="4126879"/>
            <a:ext cx="1937291" cy="2583054"/>
          </a:xfrm>
          <a:prstGeom prst="rect">
            <a:avLst/>
          </a:prstGeom>
        </p:spPr>
      </p:pic>
      <p:pic>
        <p:nvPicPr>
          <p:cNvPr id="5" name="Picture 2" descr="Sound Vector Icon - Logowik.com">
            <a:extLst>
              <a:ext uri="{FF2B5EF4-FFF2-40B4-BE49-F238E27FC236}">
                <a16:creationId xmlns:a16="http://schemas.microsoft.com/office/drawing/2014/main" id="{2F64C0E0-B87F-4B95-BBA4-27428C27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FEB2F5-B69F-4311-990B-0972EBA7808F}"/>
              </a:ext>
            </a:extLst>
          </p:cNvPr>
          <p:cNvSpPr txBox="1"/>
          <p:nvPr/>
        </p:nvSpPr>
        <p:spPr>
          <a:xfrm>
            <a:off x="3328987" y="935799"/>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7" name="Picture 6">
            <a:extLst>
              <a:ext uri="{FF2B5EF4-FFF2-40B4-BE49-F238E27FC236}">
                <a16:creationId xmlns:a16="http://schemas.microsoft.com/office/drawing/2014/main" id="{F49AA21E-BD0C-42DE-BBD9-81220CE8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45" y="2442487"/>
            <a:ext cx="6853237" cy="1387174"/>
          </a:xfrm>
          <a:prstGeom prst="rect">
            <a:avLst/>
          </a:prstGeom>
        </p:spPr>
      </p:pic>
      <p:sp>
        <p:nvSpPr>
          <p:cNvPr id="8" name="Rectangle 7">
            <a:extLst>
              <a:ext uri="{FF2B5EF4-FFF2-40B4-BE49-F238E27FC236}">
                <a16:creationId xmlns:a16="http://schemas.microsoft.com/office/drawing/2014/main" id="{BD3FE679-CA09-4022-AB3F-7E8E5DEA80DA}"/>
              </a:ext>
            </a:extLst>
          </p:cNvPr>
          <p:cNvSpPr/>
          <p:nvPr/>
        </p:nvSpPr>
        <p:spPr>
          <a:xfrm>
            <a:off x="2720888" y="745299"/>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F238BB-EE43-4D1F-9369-FA457651D03B}"/>
              </a:ext>
            </a:extLst>
          </p:cNvPr>
          <p:cNvSpPr txBox="1"/>
          <p:nvPr/>
        </p:nvSpPr>
        <p:spPr>
          <a:xfrm>
            <a:off x="7566325" y="4795158"/>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Slide the cursor to show how you currently feel. </a:t>
            </a:r>
          </a:p>
        </p:txBody>
      </p:sp>
    </p:spTree>
    <p:extLst>
      <p:ext uri="{BB962C8B-B14F-4D97-AF65-F5344CB8AC3E}">
        <p14:creationId xmlns:p14="http://schemas.microsoft.com/office/powerpoint/2010/main" val="179116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650896" y="255007"/>
            <a:ext cx="7177413" cy="1225464"/>
          </a:xfrm>
          <a:prstGeom prst="rect">
            <a:avLst/>
          </a:prstGeom>
          <a:noFill/>
        </p:spPr>
        <p:txBody>
          <a:bodyPr wrap="square" rtlCol="0">
            <a:spAutoFit/>
          </a:bodyPr>
          <a:lstStyle/>
          <a:p>
            <a:pPr algn="ctr">
              <a:lnSpc>
                <a:spcPct val="107000"/>
              </a:lnSpc>
              <a:spcAft>
                <a:spcPts val="800"/>
              </a:spcAft>
            </a:pPr>
            <a:r>
              <a:rPr lang="en-GB" sz="3200" dirty="0"/>
              <a:t>Well done!</a:t>
            </a:r>
          </a:p>
          <a:p>
            <a:pPr algn="ctr">
              <a:lnSpc>
                <a:spcPct val="107000"/>
              </a:lnSpc>
              <a:spcAft>
                <a:spcPts val="800"/>
              </a:spcAft>
            </a:pPr>
            <a:r>
              <a:rPr lang="en-GB" sz="3200" dirty="0">
                <a:latin typeface="Calibri" panose="020F0502020204030204" pitchFamily="34" charset="0"/>
                <a:ea typeface="Calibri" panose="020F0502020204030204" pitchFamily="34" charset="0"/>
                <a:cs typeface="Times New Roman" panose="02020603050405020304" pitchFamily="18" charset="0"/>
              </a:rPr>
              <a:t>You have just obtained a Mystic Mic!</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189D3D96-BDEF-408B-BC70-78B09B4B7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192" y="2031300"/>
            <a:ext cx="3514495" cy="4685993"/>
          </a:xfrm>
          <a:prstGeom prst="rect">
            <a:avLst/>
          </a:prstGeom>
        </p:spPr>
      </p:pic>
    </p:spTree>
    <p:extLst>
      <p:ext uri="{BB962C8B-B14F-4D97-AF65-F5344CB8AC3E}">
        <p14:creationId xmlns:p14="http://schemas.microsoft.com/office/powerpoint/2010/main" val="197757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anim calcmode="lin" valueType="num">
                                      <p:cBhvr>
                                        <p:cTn id="15" dur="2000" fill="hold"/>
                                        <p:tgtEl>
                                          <p:spTgt spid="8"/>
                                        </p:tgtEl>
                                        <p:attrNameLst>
                                          <p:attrName>ppt_w</p:attrName>
                                        </p:attrNameLst>
                                      </p:cBhvr>
                                      <p:tavLst>
                                        <p:tav tm="0" fmla="#ppt_w*sin(2.5*pi*$)">
                                          <p:val>
                                            <p:fltVal val="0"/>
                                          </p:val>
                                        </p:tav>
                                        <p:tav tm="100000">
                                          <p:val>
                                            <p:fltVal val="1"/>
                                          </p:val>
                                        </p:tav>
                                      </p:tavLst>
                                    </p:anim>
                                    <p:anim calcmode="lin" valueType="num">
                                      <p:cBhvr>
                                        <p:cTn id="16"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389406" y="3106538"/>
            <a:ext cx="1095172" cy="1169551"/>
          </a:xfrm>
          <a:prstGeom prst="rect">
            <a:avLst/>
          </a:prstGeom>
          <a:noFill/>
        </p:spPr>
        <p:txBody>
          <a:bodyPr wrap="none" rtlCol="0">
            <a:spAutoFit/>
          </a:bodyPr>
          <a:lstStyle/>
          <a:p>
            <a:r>
              <a:rPr lang="en-GB" sz="7000" dirty="0"/>
              <a:t>44</a:t>
            </a:r>
          </a:p>
        </p:txBody>
      </p:sp>
    </p:spTree>
    <p:extLst>
      <p:ext uri="{BB962C8B-B14F-4D97-AF65-F5344CB8AC3E}">
        <p14:creationId xmlns:p14="http://schemas.microsoft.com/office/powerpoint/2010/main" val="364445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769" y="371513"/>
            <a:ext cx="4586231" cy="6114974"/>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1598997" y="546172"/>
            <a:ext cx="6169089" cy="1169551"/>
          </a:xfrm>
          <a:prstGeom prst="rect">
            <a:avLst/>
          </a:prstGeom>
          <a:noFill/>
        </p:spPr>
        <p:txBody>
          <a:bodyPr wrap="square" rtlCol="0">
            <a:spAutoFit/>
          </a:bodyPr>
          <a:lstStyle/>
          <a:p>
            <a:pPr algn="ctr"/>
            <a:r>
              <a:rPr lang="en-GB" sz="3500" dirty="0"/>
              <a:t>Pick an emotion to write a rap about.</a:t>
            </a:r>
          </a:p>
        </p:txBody>
      </p:sp>
      <p:sp>
        <p:nvSpPr>
          <p:cNvPr id="2" name="TextBox 1">
            <a:extLst>
              <a:ext uri="{FF2B5EF4-FFF2-40B4-BE49-F238E27FC236}">
                <a16:creationId xmlns:a16="http://schemas.microsoft.com/office/drawing/2014/main" id="{3644BAB8-8846-46E9-B2F0-C3F56EC077A9}"/>
              </a:ext>
            </a:extLst>
          </p:cNvPr>
          <p:cNvSpPr txBox="1"/>
          <p:nvPr/>
        </p:nvSpPr>
        <p:spPr>
          <a:xfrm>
            <a:off x="3888663" y="2226366"/>
            <a:ext cx="1858265" cy="3554819"/>
          </a:xfrm>
          <a:prstGeom prst="rect">
            <a:avLst/>
          </a:prstGeom>
          <a:noFill/>
        </p:spPr>
        <p:txBody>
          <a:bodyPr wrap="none" rtlCol="0">
            <a:spAutoFit/>
          </a:bodyPr>
          <a:lstStyle/>
          <a:p>
            <a:pPr algn="ctr"/>
            <a:r>
              <a:rPr lang="en-GB" sz="4500" dirty="0">
                <a:solidFill>
                  <a:srgbClr val="00B050"/>
                </a:solidFill>
              </a:rPr>
              <a:t>Happy</a:t>
            </a:r>
            <a:r>
              <a:rPr lang="en-GB" sz="4500" dirty="0"/>
              <a:t> </a:t>
            </a:r>
          </a:p>
          <a:p>
            <a:pPr algn="ctr"/>
            <a:r>
              <a:rPr lang="en-GB" sz="4500" dirty="0">
                <a:solidFill>
                  <a:srgbClr val="00B050"/>
                </a:solidFill>
              </a:rPr>
              <a:t>Proud</a:t>
            </a:r>
          </a:p>
          <a:p>
            <a:pPr algn="ctr"/>
            <a:r>
              <a:rPr lang="en-GB" sz="4500" dirty="0">
                <a:solidFill>
                  <a:srgbClr val="00B050"/>
                </a:solidFill>
              </a:rPr>
              <a:t>Sad</a:t>
            </a:r>
            <a:r>
              <a:rPr lang="en-GB" sz="4500" dirty="0"/>
              <a:t> </a:t>
            </a:r>
          </a:p>
          <a:p>
            <a:pPr algn="ctr"/>
            <a:r>
              <a:rPr lang="en-GB" sz="4500" dirty="0">
                <a:solidFill>
                  <a:srgbClr val="00B050"/>
                </a:solidFill>
              </a:rPr>
              <a:t>Excited</a:t>
            </a:r>
          </a:p>
          <a:p>
            <a:pPr algn="ctr"/>
            <a:r>
              <a:rPr lang="en-GB" sz="4500" dirty="0"/>
              <a:t>Angry</a:t>
            </a:r>
          </a:p>
        </p:txBody>
      </p:sp>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20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Angry</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10;&#10;Description automatically generated">
            <a:extLst>
              <a:ext uri="{FF2B5EF4-FFF2-40B4-BE49-F238E27FC236}">
                <a16:creationId xmlns:a16="http://schemas.microsoft.com/office/drawing/2014/main" id="{678FCCAC-944A-4674-9616-25FC9BDB8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8" name="Rectangle 17">
            <a:extLst>
              <a:ext uri="{FF2B5EF4-FFF2-40B4-BE49-F238E27FC236}">
                <a16:creationId xmlns:a16="http://schemas.microsoft.com/office/drawing/2014/main" id="{266C33B3-FF7D-49BD-BA82-AE01A50C9FE5}"/>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A61601F-C3D7-4780-90A6-DA709D7F3363}"/>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44/50 </a:t>
            </a:r>
          </a:p>
          <a:p>
            <a:r>
              <a:rPr lang="en-GB" dirty="0"/>
              <a:t>Mystic Mics</a:t>
            </a:r>
          </a:p>
        </p:txBody>
      </p:sp>
      <p:sp>
        <p:nvSpPr>
          <p:cNvPr id="21" name="TextBox 20">
            <a:extLst>
              <a:ext uri="{FF2B5EF4-FFF2-40B4-BE49-F238E27FC236}">
                <a16:creationId xmlns:a16="http://schemas.microsoft.com/office/drawing/2014/main" id="{7AA289CB-F55B-476D-937E-33D74560F5AD}"/>
              </a:ext>
            </a:extLst>
          </p:cNvPr>
          <p:cNvSpPr txBox="1"/>
          <p:nvPr/>
        </p:nvSpPr>
        <p:spPr>
          <a:xfrm>
            <a:off x="3390775" y="1162876"/>
            <a:ext cx="5837715" cy="861774"/>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Use the </a:t>
            </a:r>
            <a:r>
              <a:rPr lang="en-GB" sz="2500" dirty="0">
                <a:solidFill>
                  <a:srgbClr val="00B050"/>
                </a:solidFill>
              </a:rPr>
              <a:t>AA</a:t>
            </a:r>
            <a:r>
              <a:rPr lang="en-GB" sz="2500" dirty="0">
                <a:solidFill>
                  <a:srgbClr val="7030A0"/>
                </a:solidFill>
              </a:rPr>
              <a:t>BB</a:t>
            </a:r>
            <a:r>
              <a:rPr lang="en-GB" sz="2500" dirty="0"/>
              <a:t> rhyme scheme to write this rap</a:t>
            </a:r>
          </a:p>
        </p:txBody>
      </p:sp>
      <p:sp>
        <p:nvSpPr>
          <p:cNvPr id="22" name="Rectangle 21">
            <a:extLst>
              <a:ext uri="{FF2B5EF4-FFF2-40B4-BE49-F238E27FC236}">
                <a16:creationId xmlns:a16="http://schemas.microsoft.com/office/drawing/2014/main" id="{C6BA6242-EE58-4FDB-8A5C-30191A553FFC}"/>
              </a:ext>
            </a:extLst>
          </p:cNvPr>
          <p:cNvSpPr/>
          <p:nvPr/>
        </p:nvSpPr>
        <p:spPr>
          <a:xfrm>
            <a:off x="3234494" y="6163127"/>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941715F-2784-4123-882F-9ED2E6D463B5}"/>
              </a:ext>
            </a:extLst>
          </p:cNvPr>
          <p:cNvSpPr txBox="1"/>
          <p:nvPr/>
        </p:nvSpPr>
        <p:spPr>
          <a:xfrm>
            <a:off x="3525888" y="6144898"/>
            <a:ext cx="624466" cy="477054"/>
          </a:xfrm>
          <a:prstGeom prst="rect">
            <a:avLst/>
          </a:prstGeom>
          <a:noFill/>
        </p:spPr>
        <p:txBody>
          <a:bodyPr wrap="none" rtlCol="0">
            <a:spAutoFit/>
          </a:bodyPr>
          <a:lstStyle/>
          <a:p>
            <a:r>
              <a:rPr lang="en-GB" sz="2500" dirty="0"/>
              <a:t>fire</a:t>
            </a:r>
          </a:p>
        </p:txBody>
      </p:sp>
      <p:sp>
        <p:nvSpPr>
          <p:cNvPr id="24" name="Rectangle 23">
            <a:extLst>
              <a:ext uri="{FF2B5EF4-FFF2-40B4-BE49-F238E27FC236}">
                <a16:creationId xmlns:a16="http://schemas.microsoft.com/office/drawing/2014/main" id="{B7813C2D-7E2C-4AE0-9805-3505267532CA}"/>
              </a:ext>
            </a:extLst>
          </p:cNvPr>
          <p:cNvSpPr/>
          <p:nvPr/>
        </p:nvSpPr>
        <p:spPr>
          <a:xfrm>
            <a:off x="288825" y="6163127"/>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E2F46F25-2364-4CBD-8F4A-AF7C28850D28}"/>
              </a:ext>
            </a:extLst>
          </p:cNvPr>
          <p:cNvSpPr txBox="1"/>
          <p:nvPr/>
        </p:nvSpPr>
        <p:spPr>
          <a:xfrm>
            <a:off x="317774" y="6154423"/>
            <a:ext cx="917174" cy="477054"/>
          </a:xfrm>
          <a:prstGeom prst="rect">
            <a:avLst/>
          </a:prstGeom>
          <a:noFill/>
        </p:spPr>
        <p:txBody>
          <a:bodyPr wrap="none" rtlCol="0">
            <a:spAutoFit/>
          </a:bodyPr>
          <a:lstStyle/>
          <a:p>
            <a:r>
              <a:rPr lang="en-GB" sz="2500" dirty="0"/>
              <a:t>angry</a:t>
            </a:r>
          </a:p>
        </p:txBody>
      </p:sp>
      <p:sp>
        <p:nvSpPr>
          <p:cNvPr id="26" name="Rectangle 25">
            <a:extLst>
              <a:ext uri="{FF2B5EF4-FFF2-40B4-BE49-F238E27FC236}">
                <a16:creationId xmlns:a16="http://schemas.microsoft.com/office/drawing/2014/main" id="{5E861264-FE39-4C13-B9B1-82D8BA0FDC01}"/>
              </a:ext>
            </a:extLst>
          </p:cNvPr>
          <p:cNvSpPr/>
          <p:nvPr/>
        </p:nvSpPr>
        <p:spPr>
          <a:xfrm>
            <a:off x="4516017" y="6163127"/>
            <a:ext cx="1387526" cy="440597"/>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E83BD7C8-6149-45AB-968B-7A480E365FB6}"/>
              </a:ext>
            </a:extLst>
          </p:cNvPr>
          <p:cNvSpPr txBox="1"/>
          <p:nvPr/>
        </p:nvSpPr>
        <p:spPr>
          <a:xfrm>
            <a:off x="4756478" y="6122669"/>
            <a:ext cx="1002559" cy="477054"/>
          </a:xfrm>
          <a:prstGeom prst="rect">
            <a:avLst/>
          </a:prstGeom>
          <a:noFill/>
        </p:spPr>
        <p:txBody>
          <a:bodyPr wrap="square" rtlCol="0">
            <a:spAutoFit/>
          </a:bodyPr>
          <a:lstStyle/>
          <a:p>
            <a:r>
              <a:rPr lang="en-GB" sz="2500" dirty="0"/>
              <a:t>mood</a:t>
            </a:r>
          </a:p>
        </p:txBody>
      </p:sp>
      <p:sp>
        <p:nvSpPr>
          <p:cNvPr id="28" name="Rectangle 27">
            <a:extLst>
              <a:ext uri="{FF2B5EF4-FFF2-40B4-BE49-F238E27FC236}">
                <a16:creationId xmlns:a16="http://schemas.microsoft.com/office/drawing/2014/main" id="{27F44179-C80D-4E84-AB52-09733CD903FA}"/>
              </a:ext>
            </a:extLst>
          </p:cNvPr>
          <p:cNvSpPr/>
          <p:nvPr/>
        </p:nvSpPr>
        <p:spPr>
          <a:xfrm>
            <a:off x="1587355" y="6163127"/>
            <a:ext cx="1398294"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6B693F6A-C813-4402-838E-4D9976BBFDB3}"/>
              </a:ext>
            </a:extLst>
          </p:cNvPr>
          <p:cNvSpPr txBox="1"/>
          <p:nvPr/>
        </p:nvSpPr>
        <p:spPr>
          <a:xfrm>
            <a:off x="1801057" y="6136174"/>
            <a:ext cx="1099110" cy="477054"/>
          </a:xfrm>
          <a:prstGeom prst="rect">
            <a:avLst/>
          </a:prstGeom>
          <a:noFill/>
        </p:spPr>
        <p:txBody>
          <a:bodyPr wrap="square" rtlCol="0">
            <a:spAutoFit/>
          </a:bodyPr>
          <a:lstStyle/>
          <a:p>
            <a:r>
              <a:rPr lang="en-GB" sz="2500" dirty="0"/>
              <a:t>smart</a:t>
            </a:r>
          </a:p>
        </p:txBody>
      </p:sp>
      <p:sp>
        <p:nvSpPr>
          <p:cNvPr id="30" name="Rectangle 29">
            <a:extLst>
              <a:ext uri="{FF2B5EF4-FFF2-40B4-BE49-F238E27FC236}">
                <a16:creationId xmlns:a16="http://schemas.microsoft.com/office/drawing/2014/main" id="{B1E228C0-DC51-4139-8638-D5F7DA035B56}"/>
              </a:ext>
            </a:extLst>
          </p:cNvPr>
          <p:cNvSpPr/>
          <p:nvPr/>
        </p:nvSpPr>
        <p:spPr>
          <a:xfrm>
            <a:off x="7704711" y="6136174"/>
            <a:ext cx="1269194"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0F72CE1E-C55B-447B-9BA9-AC181907963F}"/>
              </a:ext>
            </a:extLst>
          </p:cNvPr>
          <p:cNvSpPr txBox="1"/>
          <p:nvPr/>
        </p:nvSpPr>
        <p:spPr>
          <a:xfrm>
            <a:off x="7944510" y="6126649"/>
            <a:ext cx="1002558" cy="477054"/>
          </a:xfrm>
          <a:prstGeom prst="rect">
            <a:avLst/>
          </a:prstGeom>
          <a:noFill/>
        </p:spPr>
        <p:txBody>
          <a:bodyPr wrap="square" rtlCol="0">
            <a:spAutoFit/>
          </a:bodyPr>
          <a:lstStyle/>
          <a:p>
            <a:r>
              <a:rPr lang="en-GB" sz="2500" dirty="0"/>
              <a:t>heart</a:t>
            </a:r>
          </a:p>
        </p:txBody>
      </p:sp>
      <p:sp>
        <p:nvSpPr>
          <p:cNvPr id="32" name="Rectangle 31">
            <a:extLst>
              <a:ext uri="{FF2B5EF4-FFF2-40B4-BE49-F238E27FC236}">
                <a16:creationId xmlns:a16="http://schemas.microsoft.com/office/drawing/2014/main" id="{4D7558B6-E8FD-43F4-A0BF-FBB8F651AB45}"/>
              </a:ext>
            </a:extLst>
          </p:cNvPr>
          <p:cNvSpPr/>
          <p:nvPr/>
        </p:nvSpPr>
        <p:spPr>
          <a:xfrm>
            <a:off x="6052257" y="6145720"/>
            <a:ext cx="1459079"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4BE75E05-5EF8-45D7-A1B1-D49ED7B2D162}"/>
              </a:ext>
            </a:extLst>
          </p:cNvPr>
          <p:cNvSpPr txBox="1"/>
          <p:nvPr/>
        </p:nvSpPr>
        <p:spPr>
          <a:xfrm>
            <a:off x="6288439" y="6144898"/>
            <a:ext cx="1080974" cy="477054"/>
          </a:xfrm>
          <a:prstGeom prst="rect">
            <a:avLst/>
          </a:prstGeom>
          <a:noFill/>
        </p:spPr>
        <p:txBody>
          <a:bodyPr wrap="square" rtlCol="0">
            <a:spAutoFit/>
          </a:bodyPr>
          <a:lstStyle/>
          <a:p>
            <a:r>
              <a:rPr lang="en-GB" sz="2500" dirty="0"/>
              <a:t>cranky</a:t>
            </a:r>
          </a:p>
        </p:txBody>
      </p:sp>
      <p:sp>
        <p:nvSpPr>
          <p:cNvPr id="34" name="Rectangle 33">
            <a:extLst>
              <a:ext uri="{FF2B5EF4-FFF2-40B4-BE49-F238E27FC236}">
                <a16:creationId xmlns:a16="http://schemas.microsoft.com/office/drawing/2014/main" id="{AC60AF1C-7D17-44B6-84E2-C9999AF078B0}"/>
              </a:ext>
            </a:extLst>
          </p:cNvPr>
          <p:cNvSpPr/>
          <p:nvPr/>
        </p:nvSpPr>
        <p:spPr>
          <a:xfrm>
            <a:off x="9191141" y="6122669"/>
            <a:ext cx="1483635"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6277658C-C52E-4952-8F04-71588CA52280}"/>
              </a:ext>
            </a:extLst>
          </p:cNvPr>
          <p:cNvSpPr txBox="1"/>
          <p:nvPr/>
        </p:nvSpPr>
        <p:spPr>
          <a:xfrm>
            <a:off x="9477077" y="6100037"/>
            <a:ext cx="980333" cy="477054"/>
          </a:xfrm>
          <a:prstGeom prst="rect">
            <a:avLst/>
          </a:prstGeom>
          <a:noFill/>
        </p:spPr>
        <p:txBody>
          <a:bodyPr wrap="square" rtlCol="0">
            <a:spAutoFit/>
          </a:bodyPr>
          <a:lstStyle/>
          <a:p>
            <a:r>
              <a:rPr lang="en-GB" sz="2500" dirty="0"/>
              <a:t>desire</a:t>
            </a:r>
          </a:p>
        </p:txBody>
      </p:sp>
      <p:sp>
        <p:nvSpPr>
          <p:cNvPr id="36" name="Rectangle 35">
            <a:extLst>
              <a:ext uri="{FF2B5EF4-FFF2-40B4-BE49-F238E27FC236}">
                <a16:creationId xmlns:a16="http://schemas.microsoft.com/office/drawing/2014/main" id="{50483E70-B0C4-4355-958A-30B6C95760F0}"/>
              </a:ext>
            </a:extLst>
          </p:cNvPr>
          <p:cNvSpPr/>
          <p:nvPr/>
        </p:nvSpPr>
        <p:spPr>
          <a:xfrm>
            <a:off x="10830216" y="6126132"/>
            <a:ext cx="1201052"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5AB91F47-CE32-4010-B24E-83585FB5FFCA}"/>
              </a:ext>
            </a:extLst>
          </p:cNvPr>
          <p:cNvSpPr txBox="1"/>
          <p:nvPr/>
        </p:nvSpPr>
        <p:spPr>
          <a:xfrm>
            <a:off x="11087453" y="6112734"/>
            <a:ext cx="780663" cy="477054"/>
          </a:xfrm>
          <a:prstGeom prst="rect">
            <a:avLst/>
          </a:prstGeom>
          <a:noFill/>
        </p:spPr>
        <p:txBody>
          <a:bodyPr wrap="none" rtlCol="0">
            <a:spAutoFit/>
          </a:bodyPr>
          <a:lstStyle/>
          <a:p>
            <a:r>
              <a:rPr lang="en-GB" sz="2500" dirty="0"/>
              <a:t>food</a:t>
            </a:r>
          </a:p>
        </p:txBody>
      </p:sp>
      <p:sp>
        <p:nvSpPr>
          <p:cNvPr id="38" name="TextBox 37">
            <a:extLst>
              <a:ext uri="{FF2B5EF4-FFF2-40B4-BE49-F238E27FC236}">
                <a16:creationId xmlns:a16="http://schemas.microsoft.com/office/drawing/2014/main" id="{ED889247-E9E0-4E3D-A559-1EEDB920A3A5}"/>
              </a:ext>
            </a:extLst>
          </p:cNvPr>
          <p:cNvSpPr txBox="1"/>
          <p:nvPr/>
        </p:nvSpPr>
        <p:spPr>
          <a:xfrm>
            <a:off x="3334586" y="2086638"/>
            <a:ext cx="6148386" cy="3731855"/>
          </a:xfrm>
          <a:prstGeom prst="rect">
            <a:avLst/>
          </a:prstGeom>
          <a:noFill/>
        </p:spPr>
        <p:txBody>
          <a:bodyPr wrap="square">
            <a:spAutoFit/>
          </a:bodyPr>
          <a:lstStyle/>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2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1981200" algn="l"/>
                <a:tab pos="2865755" algn="ctr"/>
                <a:tab pos="46355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Box 40">
            <a:extLst>
              <a:ext uri="{FF2B5EF4-FFF2-40B4-BE49-F238E27FC236}">
                <a16:creationId xmlns:a16="http://schemas.microsoft.com/office/drawing/2014/main" id="{172B34AF-6A33-4D99-B5D5-EE0EFF852D58}"/>
              </a:ext>
            </a:extLst>
          </p:cNvPr>
          <p:cNvSpPr txBox="1"/>
          <p:nvPr/>
        </p:nvSpPr>
        <p:spPr>
          <a:xfrm>
            <a:off x="9441180" y="2448606"/>
            <a:ext cx="2706387" cy="861774"/>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Now rap the lyrics to the instrumental</a:t>
            </a:r>
          </a:p>
        </p:txBody>
      </p:sp>
      <p:pic>
        <p:nvPicPr>
          <p:cNvPr id="42" name="Picture 2" descr="Blue Audio, Sound Waves Png - Sound Clip Art, Transparent Png - kindpng">
            <a:extLst>
              <a:ext uri="{FF2B5EF4-FFF2-40B4-BE49-F238E27FC236}">
                <a16:creationId xmlns:a16="http://schemas.microsoft.com/office/drawing/2014/main" id="{5640AC0C-2040-4320-8E88-982A94AA12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531" y="3074360"/>
            <a:ext cx="995844" cy="1057274"/>
          </a:xfrm>
          <a:prstGeom prst="rect">
            <a:avLst/>
          </a:prstGeom>
          <a:noFill/>
          <a:extLst>
            <a:ext uri="{909E8E84-426E-40DD-AFC4-6F175D3DCCD1}">
              <a14:hiddenFill xmlns:a14="http://schemas.microsoft.com/office/drawing/2010/main">
                <a:solidFill>
                  <a:srgbClr val="FFFFFF"/>
                </a:solidFill>
              </a14:hiddenFill>
            </a:ext>
          </a:extLst>
        </p:spPr>
      </p:pic>
      <p:pic>
        <p:nvPicPr>
          <p:cNvPr id="43" name="Content Placeholder 4" descr="A person in a garment&#10;&#10;Description automatically generated with low confidence">
            <a:extLst>
              <a:ext uri="{FF2B5EF4-FFF2-40B4-BE49-F238E27FC236}">
                <a16:creationId xmlns:a16="http://schemas.microsoft.com/office/drawing/2014/main" id="{EF1B5026-A439-4FF3-B971-84490E6ABF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9187" y="3429000"/>
            <a:ext cx="1923836" cy="2565114"/>
          </a:xfrm>
          <a:prstGeom prst="rect">
            <a:avLst/>
          </a:prstGeom>
        </p:spPr>
      </p:pic>
    </p:spTree>
    <p:extLst>
      <p:ext uri="{BB962C8B-B14F-4D97-AF65-F5344CB8AC3E}">
        <p14:creationId xmlns:p14="http://schemas.microsoft.com/office/powerpoint/2010/main" val="183015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1000"/>
                                        <p:tgtEl>
                                          <p:spTgt spid="41"/>
                                        </p:tgtEl>
                                      </p:cBhvr>
                                    </p:animEffect>
                                    <p:anim calcmode="lin" valueType="num">
                                      <p:cBhvr>
                                        <p:cTn id="22" dur="1000" fill="hold"/>
                                        <p:tgtEl>
                                          <p:spTgt spid="41"/>
                                        </p:tgtEl>
                                        <p:attrNameLst>
                                          <p:attrName>ppt_x</p:attrName>
                                        </p:attrNameLst>
                                      </p:cBhvr>
                                      <p:tavLst>
                                        <p:tav tm="0">
                                          <p:val>
                                            <p:strVal val="#ppt_x"/>
                                          </p:val>
                                        </p:tav>
                                        <p:tav tm="100000">
                                          <p:val>
                                            <p:strVal val="#ppt_x"/>
                                          </p:val>
                                        </p:tav>
                                      </p:tavLst>
                                    </p:anim>
                                    <p:anim calcmode="lin" valueType="num">
                                      <p:cBhvr>
                                        <p:cTn id="23" dur="1000" fill="hold"/>
                                        <p:tgtEl>
                                          <p:spTgt spid="41"/>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anim calcmode="lin" valueType="num">
                                      <p:cBhvr>
                                        <p:cTn id="27" dur="1000" fill="hold"/>
                                        <p:tgtEl>
                                          <p:spTgt spid="43"/>
                                        </p:tgtEl>
                                        <p:attrNameLst>
                                          <p:attrName>ppt_x</p:attrName>
                                        </p:attrNameLst>
                                      </p:cBhvr>
                                      <p:tavLst>
                                        <p:tav tm="0">
                                          <p:val>
                                            <p:strVal val="#ppt_x"/>
                                          </p:val>
                                        </p:tav>
                                        <p:tav tm="100000">
                                          <p:val>
                                            <p:strVal val="#ppt_x"/>
                                          </p:val>
                                        </p:tav>
                                      </p:tavLst>
                                    </p:anim>
                                    <p:anim calcmode="lin" valueType="num">
                                      <p:cBhvr>
                                        <p:cTn id="2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P spid="41" grpId="0" animBg="1"/>
    </p:bldLst>
  </p:timing>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CA0372E7-CB51-4D93-9409-CDB44E0B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687" y="4126879"/>
            <a:ext cx="1937291" cy="2583054"/>
          </a:xfrm>
          <a:prstGeom prst="rect">
            <a:avLst/>
          </a:prstGeom>
        </p:spPr>
      </p:pic>
      <p:pic>
        <p:nvPicPr>
          <p:cNvPr id="5" name="Picture 2" descr="Sound Vector Icon - Logowik.com">
            <a:extLst>
              <a:ext uri="{FF2B5EF4-FFF2-40B4-BE49-F238E27FC236}">
                <a16:creationId xmlns:a16="http://schemas.microsoft.com/office/drawing/2014/main" id="{2F64C0E0-B87F-4B95-BBA4-27428C27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FEB2F5-B69F-4311-990B-0972EBA7808F}"/>
              </a:ext>
            </a:extLst>
          </p:cNvPr>
          <p:cNvSpPr txBox="1"/>
          <p:nvPr/>
        </p:nvSpPr>
        <p:spPr>
          <a:xfrm>
            <a:off x="3328987" y="935799"/>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7" name="Picture 6">
            <a:extLst>
              <a:ext uri="{FF2B5EF4-FFF2-40B4-BE49-F238E27FC236}">
                <a16:creationId xmlns:a16="http://schemas.microsoft.com/office/drawing/2014/main" id="{F49AA21E-BD0C-42DE-BBD9-81220CE8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45" y="2442487"/>
            <a:ext cx="6853237" cy="1387174"/>
          </a:xfrm>
          <a:prstGeom prst="rect">
            <a:avLst/>
          </a:prstGeom>
        </p:spPr>
      </p:pic>
      <p:sp>
        <p:nvSpPr>
          <p:cNvPr id="8" name="Rectangle 7">
            <a:extLst>
              <a:ext uri="{FF2B5EF4-FFF2-40B4-BE49-F238E27FC236}">
                <a16:creationId xmlns:a16="http://schemas.microsoft.com/office/drawing/2014/main" id="{BD3FE679-CA09-4022-AB3F-7E8E5DEA80DA}"/>
              </a:ext>
            </a:extLst>
          </p:cNvPr>
          <p:cNvSpPr/>
          <p:nvPr/>
        </p:nvSpPr>
        <p:spPr>
          <a:xfrm>
            <a:off x="2720888" y="745299"/>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F238BB-EE43-4D1F-9369-FA457651D03B}"/>
              </a:ext>
            </a:extLst>
          </p:cNvPr>
          <p:cNvSpPr txBox="1"/>
          <p:nvPr/>
        </p:nvSpPr>
        <p:spPr>
          <a:xfrm>
            <a:off x="7566325" y="4795158"/>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Slide the cursor to show how you currently feel. </a:t>
            </a:r>
          </a:p>
        </p:txBody>
      </p:sp>
    </p:spTree>
    <p:extLst>
      <p:ext uri="{BB962C8B-B14F-4D97-AF65-F5344CB8AC3E}">
        <p14:creationId xmlns:p14="http://schemas.microsoft.com/office/powerpoint/2010/main" val="166142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685124" y="57149"/>
            <a:ext cx="7177413" cy="938719"/>
          </a:xfrm>
          <a:prstGeom prst="rect">
            <a:avLst/>
          </a:prstGeom>
          <a:noFill/>
        </p:spPr>
        <p:txBody>
          <a:bodyPr wrap="square" rtlCol="0">
            <a:spAutoFit/>
          </a:bodyPr>
          <a:lstStyle/>
          <a:p>
            <a:pPr algn="ctr"/>
            <a:r>
              <a:rPr lang="en-GB" sz="5500" dirty="0"/>
              <a:t>Angry</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10;&#10;Description automatically generated">
            <a:extLst>
              <a:ext uri="{FF2B5EF4-FFF2-40B4-BE49-F238E27FC236}">
                <a16:creationId xmlns:a16="http://schemas.microsoft.com/office/drawing/2014/main" id="{678FCCAC-944A-4674-9616-25FC9BDB8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8" name="Rectangle 17">
            <a:extLst>
              <a:ext uri="{FF2B5EF4-FFF2-40B4-BE49-F238E27FC236}">
                <a16:creationId xmlns:a16="http://schemas.microsoft.com/office/drawing/2014/main" id="{266C33B3-FF7D-49BD-BA82-AE01A50C9FE5}"/>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A61601F-C3D7-4780-90A6-DA709D7F3363}"/>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44/50 </a:t>
            </a:r>
          </a:p>
          <a:p>
            <a:r>
              <a:rPr lang="en-GB" dirty="0"/>
              <a:t>Mystic Mics</a:t>
            </a:r>
          </a:p>
        </p:txBody>
      </p:sp>
      <p:sp>
        <p:nvSpPr>
          <p:cNvPr id="21" name="TextBox 20">
            <a:extLst>
              <a:ext uri="{FF2B5EF4-FFF2-40B4-BE49-F238E27FC236}">
                <a16:creationId xmlns:a16="http://schemas.microsoft.com/office/drawing/2014/main" id="{7AA289CB-F55B-476D-937E-33D74560F5AD}"/>
              </a:ext>
            </a:extLst>
          </p:cNvPr>
          <p:cNvSpPr txBox="1"/>
          <p:nvPr/>
        </p:nvSpPr>
        <p:spPr>
          <a:xfrm>
            <a:off x="3390775" y="1162876"/>
            <a:ext cx="5837715" cy="861774"/>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Now write your own rap about being angry using any rhyme scheme you like!</a:t>
            </a:r>
          </a:p>
        </p:txBody>
      </p:sp>
      <p:sp>
        <p:nvSpPr>
          <p:cNvPr id="38" name="TextBox 37">
            <a:extLst>
              <a:ext uri="{FF2B5EF4-FFF2-40B4-BE49-F238E27FC236}">
                <a16:creationId xmlns:a16="http://schemas.microsoft.com/office/drawing/2014/main" id="{ED889247-E9E0-4E3D-A559-1EEDB920A3A5}"/>
              </a:ext>
            </a:extLst>
          </p:cNvPr>
          <p:cNvSpPr txBox="1"/>
          <p:nvPr/>
        </p:nvSpPr>
        <p:spPr>
          <a:xfrm>
            <a:off x="3055323" y="2348885"/>
            <a:ext cx="6508618" cy="4157548"/>
          </a:xfrm>
          <a:prstGeom prst="rect">
            <a:avLst/>
          </a:prstGeom>
          <a:noFill/>
        </p:spPr>
        <p:txBody>
          <a:bodyPr wrap="square">
            <a:spAutoFit/>
          </a:bodyPr>
          <a:lstStyle/>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 </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p:txBody>
      </p:sp>
    </p:spTree>
    <p:extLst>
      <p:ext uri="{BB962C8B-B14F-4D97-AF65-F5344CB8AC3E}">
        <p14:creationId xmlns:p14="http://schemas.microsoft.com/office/powerpoint/2010/main" val="304865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Lst>
  </p:timing>
  <p:extLst>
    <p:ext uri="{6950BFC3-D8DA-4A85-94F7-54DA5524770B}">
      <p188:commentRel xmlns:p188="http://schemas.microsoft.com/office/powerpoint/2018/8/main" r:id="rId2"/>
    </p:ext>
  </p:extLs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Angry</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10;&#10;Description automatically generated">
            <a:extLst>
              <a:ext uri="{FF2B5EF4-FFF2-40B4-BE49-F238E27FC236}">
                <a16:creationId xmlns:a16="http://schemas.microsoft.com/office/drawing/2014/main" id="{678FCCAC-944A-4674-9616-25FC9BDB8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8" name="Rectangle 17">
            <a:extLst>
              <a:ext uri="{FF2B5EF4-FFF2-40B4-BE49-F238E27FC236}">
                <a16:creationId xmlns:a16="http://schemas.microsoft.com/office/drawing/2014/main" id="{266C33B3-FF7D-49BD-BA82-AE01A50C9FE5}"/>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A61601F-C3D7-4780-90A6-DA709D7F3363}"/>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44/50 </a:t>
            </a:r>
          </a:p>
          <a:p>
            <a:r>
              <a:rPr lang="en-GB" dirty="0"/>
              <a:t>Mystic Mics</a:t>
            </a:r>
          </a:p>
        </p:txBody>
      </p:sp>
      <p:sp>
        <p:nvSpPr>
          <p:cNvPr id="21" name="TextBox 20">
            <a:extLst>
              <a:ext uri="{FF2B5EF4-FFF2-40B4-BE49-F238E27FC236}">
                <a16:creationId xmlns:a16="http://schemas.microsoft.com/office/drawing/2014/main" id="{7AA289CB-F55B-476D-937E-33D74560F5AD}"/>
              </a:ext>
            </a:extLst>
          </p:cNvPr>
          <p:cNvSpPr txBox="1"/>
          <p:nvPr/>
        </p:nvSpPr>
        <p:spPr>
          <a:xfrm>
            <a:off x="9441180" y="2448606"/>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Rap your lyrics along to the instrumental </a:t>
            </a:r>
          </a:p>
        </p:txBody>
      </p:sp>
      <p:sp>
        <p:nvSpPr>
          <p:cNvPr id="38" name="TextBox 37">
            <a:extLst>
              <a:ext uri="{FF2B5EF4-FFF2-40B4-BE49-F238E27FC236}">
                <a16:creationId xmlns:a16="http://schemas.microsoft.com/office/drawing/2014/main" id="{ED889247-E9E0-4E3D-A559-1EEDB920A3A5}"/>
              </a:ext>
            </a:extLst>
          </p:cNvPr>
          <p:cNvSpPr txBox="1"/>
          <p:nvPr/>
        </p:nvSpPr>
        <p:spPr>
          <a:xfrm>
            <a:off x="2507293" y="2348174"/>
            <a:ext cx="6508618" cy="4157548"/>
          </a:xfrm>
          <a:prstGeom prst="rect">
            <a:avLst/>
          </a:prstGeom>
          <a:noFill/>
        </p:spPr>
        <p:txBody>
          <a:bodyPr wrap="square">
            <a:spAutoFit/>
          </a:bodyPr>
          <a:lstStyle/>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 </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spcAft>
                <a:spcPts val="800"/>
              </a:spcAft>
              <a:tabLst>
                <a:tab pos="1981200" algn="l"/>
                <a:tab pos="2865755" algn="ctr"/>
                <a:tab pos="4635500" algn="l"/>
              </a:tabLst>
            </a:pPr>
            <a:r>
              <a:rPr lang="en-GB" sz="22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p:txBody>
      </p:sp>
      <p:pic>
        <p:nvPicPr>
          <p:cNvPr id="10" name="Picture 2" descr="Blue Audio, Sound Waves Png - Sound Clip Art, Transparent Png - kindpng">
            <a:extLst>
              <a:ext uri="{FF2B5EF4-FFF2-40B4-BE49-F238E27FC236}">
                <a16:creationId xmlns:a16="http://schemas.microsoft.com/office/drawing/2014/main" id="{005CEF6F-C10C-4467-9126-78DCB7319D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8077" y="1096452"/>
            <a:ext cx="995844" cy="1057274"/>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4" descr="A person in a garment&#10;&#10;Description automatically generated with low confidence">
            <a:extLst>
              <a:ext uri="{FF2B5EF4-FFF2-40B4-BE49-F238E27FC236}">
                <a16:creationId xmlns:a16="http://schemas.microsoft.com/office/drawing/2014/main" id="{15B13353-02F6-4054-813D-A665835530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8384" y="3790949"/>
            <a:ext cx="2293116" cy="3057487"/>
          </a:xfrm>
          <a:prstGeom prst="rect">
            <a:avLst/>
          </a:prstGeom>
        </p:spPr>
      </p:pic>
    </p:spTree>
    <p:extLst>
      <p:ext uri="{BB962C8B-B14F-4D97-AF65-F5344CB8AC3E}">
        <p14:creationId xmlns:p14="http://schemas.microsoft.com/office/powerpoint/2010/main" val="39287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Lst>
  </p:timing>
  <p:extLst>
    <p:ext uri="{6950BFC3-D8DA-4A85-94F7-54DA5524770B}">
      <p188:commentRel xmlns:p188="http://schemas.microsoft.com/office/powerpoint/2018/8/main" r:id="rId2"/>
    </p:ext>
  </p:extLs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CA0372E7-CB51-4D93-9409-CDB44E0B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687" y="4126879"/>
            <a:ext cx="1937291" cy="2583054"/>
          </a:xfrm>
          <a:prstGeom prst="rect">
            <a:avLst/>
          </a:prstGeom>
        </p:spPr>
      </p:pic>
      <p:pic>
        <p:nvPicPr>
          <p:cNvPr id="5" name="Picture 2" descr="Sound Vector Icon - Logowik.com">
            <a:extLst>
              <a:ext uri="{FF2B5EF4-FFF2-40B4-BE49-F238E27FC236}">
                <a16:creationId xmlns:a16="http://schemas.microsoft.com/office/drawing/2014/main" id="{2F64C0E0-B87F-4B95-BBA4-27428C27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FEB2F5-B69F-4311-990B-0972EBA7808F}"/>
              </a:ext>
            </a:extLst>
          </p:cNvPr>
          <p:cNvSpPr txBox="1"/>
          <p:nvPr/>
        </p:nvSpPr>
        <p:spPr>
          <a:xfrm>
            <a:off x="3328987" y="935799"/>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7" name="Picture 6">
            <a:extLst>
              <a:ext uri="{FF2B5EF4-FFF2-40B4-BE49-F238E27FC236}">
                <a16:creationId xmlns:a16="http://schemas.microsoft.com/office/drawing/2014/main" id="{F49AA21E-BD0C-42DE-BBD9-81220CE8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45" y="2442487"/>
            <a:ext cx="6853237" cy="1387174"/>
          </a:xfrm>
          <a:prstGeom prst="rect">
            <a:avLst/>
          </a:prstGeom>
        </p:spPr>
      </p:pic>
      <p:sp>
        <p:nvSpPr>
          <p:cNvPr id="8" name="Rectangle 7">
            <a:extLst>
              <a:ext uri="{FF2B5EF4-FFF2-40B4-BE49-F238E27FC236}">
                <a16:creationId xmlns:a16="http://schemas.microsoft.com/office/drawing/2014/main" id="{BD3FE679-CA09-4022-AB3F-7E8E5DEA80DA}"/>
              </a:ext>
            </a:extLst>
          </p:cNvPr>
          <p:cNvSpPr/>
          <p:nvPr/>
        </p:nvSpPr>
        <p:spPr>
          <a:xfrm>
            <a:off x="2720888" y="745299"/>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F238BB-EE43-4D1F-9369-FA457651D03B}"/>
              </a:ext>
            </a:extLst>
          </p:cNvPr>
          <p:cNvSpPr txBox="1"/>
          <p:nvPr/>
        </p:nvSpPr>
        <p:spPr>
          <a:xfrm>
            <a:off x="7566325" y="4795158"/>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Slide the cursor to show how you currently feel. </a:t>
            </a:r>
          </a:p>
        </p:txBody>
      </p:sp>
    </p:spTree>
    <p:extLst>
      <p:ext uri="{BB962C8B-B14F-4D97-AF65-F5344CB8AC3E}">
        <p14:creationId xmlns:p14="http://schemas.microsoft.com/office/powerpoint/2010/main" val="177201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650896" y="255007"/>
            <a:ext cx="7177413" cy="1225464"/>
          </a:xfrm>
          <a:prstGeom prst="rect">
            <a:avLst/>
          </a:prstGeom>
          <a:noFill/>
        </p:spPr>
        <p:txBody>
          <a:bodyPr wrap="square" rtlCol="0">
            <a:spAutoFit/>
          </a:bodyPr>
          <a:lstStyle/>
          <a:p>
            <a:pPr algn="ctr">
              <a:lnSpc>
                <a:spcPct val="107000"/>
              </a:lnSpc>
              <a:spcAft>
                <a:spcPts val="800"/>
              </a:spcAft>
            </a:pPr>
            <a:r>
              <a:rPr lang="en-GB" sz="3200" dirty="0"/>
              <a:t>Well done!</a:t>
            </a:r>
          </a:p>
          <a:p>
            <a:pPr algn="ctr">
              <a:lnSpc>
                <a:spcPct val="107000"/>
              </a:lnSpc>
              <a:spcAft>
                <a:spcPts val="800"/>
              </a:spcAft>
            </a:pPr>
            <a:r>
              <a:rPr lang="en-GB" sz="3200" dirty="0">
                <a:latin typeface="Calibri" panose="020F0502020204030204" pitchFamily="34" charset="0"/>
                <a:ea typeface="Calibri" panose="020F0502020204030204" pitchFamily="34" charset="0"/>
                <a:cs typeface="Times New Roman" panose="02020603050405020304" pitchFamily="18" charset="0"/>
              </a:rPr>
              <a:t>You have just obtained a Mystic Mic!</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189D3D96-BDEF-408B-BC70-78B09B4B7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192" y="2031300"/>
            <a:ext cx="3514495" cy="4685993"/>
          </a:xfrm>
          <a:prstGeom prst="rect">
            <a:avLst/>
          </a:prstGeom>
        </p:spPr>
      </p:pic>
    </p:spTree>
    <p:extLst>
      <p:ext uri="{BB962C8B-B14F-4D97-AF65-F5344CB8AC3E}">
        <p14:creationId xmlns:p14="http://schemas.microsoft.com/office/powerpoint/2010/main" val="110516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anim calcmode="lin" valueType="num">
                                      <p:cBhvr>
                                        <p:cTn id="15" dur="2000" fill="hold"/>
                                        <p:tgtEl>
                                          <p:spTgt spid="8"/>
                                        </p:tgtEl>
                                        <p:attrNameLst>
                                          <p:attrName>ppt_w</p:attrName>
                                        </p:attrNameLst>
                                      </p:cBhvr>
                                      <p:tavLst>
                                        <p:tav tm="0" fmla="#ppt_w*sin(2.5*pi*$)">
                                          <p:val>
                                            <p:fltVal val="0"/>
                                          </p:val>
                                        </p:tav>
                                        <p:tav tm="100000">
                                          <p:val>
                                            <p:fltVal val="1"/>
                                          </p:val>
                                        </p:tav>
                                      </p:tavLst>
                                    </p:anim>
                                    <p:anim calcmode="lin" valueType="num">
                                      <p:cBhvr>
                                        <p:cTn id="16"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389406" y="3106538"/>
            <a:ext cx="1095172" cy="1169551"/>
          </a:xfrm>
          <a:prstGeom prst="rect">
            <a:avLst/>
          </a:prstGeom>
          <a:noFill/>
        </p:spPr>
        <p:txBody>
          <a:bodyPr wrap="none" rtlCol="0">
            <a:spAutoFit/>
          </a:bodyPr>
          <a:lstStyle/>
          <a:p>
            <a:r>
              <a:rPr lang="en-GB" sz="7000" dirty="0"/>
              <a:t>45</a:t>
            </a:r>
          </a:p>
        </p:txBody>
      </p:sp>
    </p:spTree>
    <p:extLst>
      <p:ext uri="{BB962C8B-B14F-4D97-AF65-F5344CB8AC3E}">
        <p14:creationId xmlns:p14="http://schemas.microsoft.com/office/powerpoint/2010/main" val="184188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374" y="1565237"/>
            <a:ext cx="3705225" cy="4940300"/>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172652" y="1571165"/>
            <a:ext cx="5192328" cy="1169551"/>
          </a:xfrm>
          <a:prstGeom prst="rect">
            <a:avLst/>
          </a:prstGeom>
          <a:noFill/>
        </p:spPr>
        <p:txBody>
          <a:bodyPr wrap="square" rtlCol="0">
            <a:spAutoFit/>
          </a:bodyPr>
          <a:lstStyle/>
          <a:p>
            <a:pPr algn="ctr"/>
            <a:r>
              <a:rPr lang="en-GB" sz="3500" dirty="0"/>
              <a:t>We’re almost there! 5 Mystic Mics to go!</a:t>
            </a:r>
          </a:p>
        </p:txBody>
      </p:sp>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F0ACE7E-F2ED-4FB3-956B-8ED9B056CFC4}"/>
              </a:ext>
            </a:extLst>
          </p:cNvPr>
          <p:cNvSpPr txBox="1"/>
          <p:nvPr/>
        </p:nvSpPr>
        <p:spPr>
          <a:xfrm>
            <a:off x="2152021" y="3144143"/>
            <a:ext cx="5192328" cy="630942"/>
          </a:xfrm>
          <a:prstGeom prst="rect">
            <a:avLst/>
          </a:prstGeom>
          <a:noFill/>
        </p:spPr>
        <p:txBody>
          <a:bodyPr wrap="square" rtlCol="0">
            <a:spAutoFit/>
          </a:bodyPr>
          <a:lstStyle/>
          <a:p>
            <a:pPr algn="ctr"/>
            <a:r>
              <a:rPr lang="en-GB" sz="3500" dirty="0"/>
              <a:t>Oh no…</a:t>
            </a:r>
          </a:p>
        </p:txBody>
      </p:sp>
      <p:sp>
        <p:nvSpPr>
          <p:cNvPr id="9" name="TextBox 8">
            <a:extLst>
              <a:ext uri="{FF2B5EF4-FFF2-40B4-BE49-F238E27FC236}">
                <a16:creationId xmlns:a16="http://schemas.microsoft.com/office/drawing/2014/main" id="{CCD18787-B983-4078-9F3A-B518AA9605B0}"/>
              </a:ext>
            </a:extLst>
          </p:cNvPr>
          <p:cNvSpPr txBox="1"/>
          <p:nvPr/>
        </p:nvSpPr>
        <p:spPr>
          <a:xfrm>
            <a:off x="4390484" y="4505306"/>
            <a:ext cx="5192328" cy="1708160"/>
          </a:xfrm>
          <a:prstGeom prst="rect">
            <a:avLst/>
          </a:prstGeom>
          <a:noFill/>
        </p:spPr>
        <p:txBody>
          <a:bodyPr wrap="square" rtlCol="0">
            <a:spAutoFit/>
          </a:bodyPr>
          <a:lstStyle/>
          <a:p>
            <a:pPr algn="ctr"/>
            <a:r>
              <a:rPr lang="en-GB" sz="3500" dirty="0"/>
              <a:t>It’s Mic Menace and he’s coming to steal the microphones! </a:t>
            </a:r>
          </a:p>
        </p:txBody>
      </p:sp>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45/50 </a:t>
            </a:r>
          </a:p>
          <a:p>
            <a:r>
              <a:rPr lang="en-GB" dirty="0"/>
              <a:t>Mystic Mics</a:t>
            </a:r>
          </a:p>
        </p:txBody>
      </p:sp>
    </p:spTree>
    <p:extLst>
      <p:ext uri="{BB962C8B-B14F-4D97-AF65-F5344CB8AC3E}">
        <p14:creationId xmlns:p14="http://schemas.microsoft.com/office/powerpoint/2010/main" val="157566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F8AF83-AF25-4739-81BB-79ACB914B593}"/>
              </a:ext>
            </a:extLst>
          </p:cNvPr>
          <p:cNvSpPr txBox="1"/>
          <p:nvPr/>
        </p:nvSpPr>
        <p:spPr>
          <a:xfrm>
            <a:off x="5230922" y="1743211"/>
            <a:ext cx="3237194" cy="630942"/>
          </a:xfrm>
          <a:prstGeom prst="rect">
            <a:avLst/>
          </a:prstGeom>
          <a:noFill/>
        </p:spPr>
        <p:txBody>
          <a:bodyPr wrap="square" rtlCol="0">
            <a:spAutoFit/>
          </a:bodyPr>
          <a:lstStyle/>
          <a:p>
            <a:r>
              <a:rPr lang="en-GB" sz="3500" dirty="0"/>
              <a:t>HA </a:t>
            </a:r>
            <a:r>
              <a:rPr lang="en-GB" sz="3500" dirty="0" err="1"/>
              <a:t>HA</a:t>
            </a:r>
            <a:r>
              <a:rPr lang="en-GB" sz="3500" dirty="0"/>
              <a:t> </a:t>
            </a:r>
            <a:r>
              <a:rPr lang="en-GB" sz="3500" dirty="0" err="1"/>
              <a:t>HA</a:t>
            </a:r>
            <a:endParaRPr lang="en-GB" sz="3500" dirty="0"/>
          </a:p>
        </p:txBody>
      </p:sp>
      <p:sp>
        <p:nvSpPr>
          <p:cNvPr id="4" name="TextBox 3">
            <a:extLst>
              <a:ext uri="{FF2B5EF4-FFF2-40B4-BE49-F238E27FC236}">
                <a16:creationId xmlns:a16="http://schemas.microsoft.com/office/drawing/2014/main" id="{E87D482C-4BCD-4ED8-9494-E7C4A3C13A94}"/>
              </a:ext>
            </a:extLst>
          </p:cNvPr>
          <p:cNvSpPr txBox="1"/>
          <p:nvPr/>
        </p:nvSpPr>
        <p:spPr>
          <a:xfrm>
            <a:off x="7328456" y="3205643"/>
            <a:ext cx="4225447" cy="2785378"/>
          </a:xfrm>
          <a:prstGeom prst="rect">
            <a:avLst/>
          </a:prstGeom>
          <a:noFill/>
        </p:spPr>
        <p:txBody>
          <a:bodyPr wrap="square">
            <a:spAutoFit/>
          </a:bodyPr>
          <a:lstStyle/>
          <a:p>
            <a:r>
              <a:rPr lang="en-GB" sz="3500" dirty="0"/>
              <a:t>You don’t deserve these Mystic Mics! Let me take some of them off of your hands…</a:t>
            </a:r>
          </a:p>
        </p:txBody>
      </p:sp>
      <p:pic>
        <p:nvPicPr>
          <p:cNvPr id="6" name="Picture 5" descr="Logo&#10;&#10;Description automatically generated">
            <a:extLst>
              <a:ext uri="{FF2B5EF4-FFF2-40B4-BE49-F238E27FC236}">
                <a16:creationId xmlns:a16="http://schemas.microsoft.com/office/drawing/2014/main" id="{CC3B5E2A-18A9-4C2D-BEAA-EFA80C650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871" y="497909"/>
            <a:ext cx="4629150" cy="6172200"/>
          </a:xfrm>
          <a:prstGeom prst="rect">
            <a:avLst/>
          </a:prstGeom>
        </p:spPr>
      </p:pic>
      <p:pic>
        <p:nvPicPr>
          <p:cNvPr id="9" name="Picture 2" descr="Sound Vector Icon - Logowik.com">
            <a:extLst>
              <a:ext uri="{FF2B5EF4-FFF2-40B4-BE49-F238E27FC236}">
                <a16:creationId xmlns:a16="http://schemas.microsoft.com/office/drawing/2014/main" id="{9D2E5C38-C6FD-44FF-B504-56954A9A0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2" y="135372"/>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text&#10;&#10;Description automatically generated">
            <a:extLst>
              <a:ext uri="{FF2B5EF4-FFF2-40B4-BE49-F238E27FC236}">
                <a16:creationId xmlns:a16="http://schemas.microsoft.com/office/drawing/2014/main" id="{00143327-B669-4102-841E-61897D94D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0" name="Rectangle 9">
            <a:extLst>
              <a:ext uri="{FF2B5EF4-FFF2-40B4-BE49-F238E27FC236}">
                <a16:creationId xmlns:a16="http://schemas.microsoft.com/office/drawing/2014/main" id="{057C4ADF-B84D-4FED-AE82-A1398BEE8E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D6E1869-CAA6-4315-AE28-F41D8D2CB11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45/50 </a:t>
            </a:r>
          </a:p>
          <a:p>
            <a:r>
              <a:rPr lang="en-GB" dirty="0"/>
              <a:t>Mystic Mics</a:t>
            </a:r>
          </a:p>
        </p:txBody>
      </p:sp>
    </p:spTree>
    <p:extLst>
      <p:ext uri="{BB962C8B-B14F-4D97-AF65-F5344CB8AC3E}">
        <p14:creationId xmlns:p14="http://schemas.microsoft.com/office/powerpoint/2010/main" val="19394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4502" y="3973123"/>
            <a:ext cx="1529725" cy="2039632"/>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6852286" y="3429000"/>
            <a:ext cx="4987290" cy="2888555"/>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9006444" y="4073763"/>
            <a:ext cx="2833131" cy="1938992"/>
          </a:xfrm>
          <a:prstGeom prst="rect">
            <a:avLst/>
          </a:prstGeom>
          <a:noFill/>
        </p:spPr>
        <p:txBody>
          <a:bodyPr wrap="square" rtlCol="0">
            <a:spAutoFit/>
          </a:bodyPr>
          <a:lstStyle/>
          <a:p>
            <a:r>
              <a:rPr lang="en-GB" sz="4000" dirty="0"/>
              <a:t>You have </a:t>
            </a:r>
          </a:p>
          <a:p>
            <a:r>
              <a:rPr lang="en-GB" sz="4000" dirty="0"/>
              <a:t>     /50 </a:t>
            </a:r>
          </a:p>
          <a:p>
            <a:r>
              <a:rPr lang="en-GB" sz="4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9006443" y="4689316"/>
            <a:ext cx="849838" cy="707886"/>
          </a:xfrm>
          <a:prstGeom prst="rect">
            <a:avLst/>
          </a:prstGeom>
          <a:noFill/>
        </p:spPr>
        <p:txBody>
          <a:bodyPr wrap="square" rtlCol="0">
            <a:spAutoFit/>
          </a:bodyPr>
          <a:lstStyle/>
          <a:p>
            <a:r>
              <a:rPr lang="en-GB" sz="4000" dirty="0"/>
              <a:t>45</a:t>
            </a:r>
          </a:p>
        </p:txBody>
      </p:sp>
      <p:pic>
        <p:nvPicPr>
          <p:cNvPr id="4" name="Picture 3" descr="A picture containing diagram&#10;&#10;Description automatically generated">
            <a:extLst>
              <a:ext uri="{FF2B5EF4-FFF2-40B4-BE49-F238E27FC236}">
                <a16:creationId xmlns:a16="http://schemas.microsoft.com/office/drawing/2014/main" id="{DF316CEA-CCD3-4BCA-98FF-FBF4DF5E2E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986" y="209550"/>
            <a:ext cx="3943350" cy="5257800"/>
          </a:xfrm>
          <a:prstGeom prst="rect">
            <a:avLst/>
          </a:prstGeom>
        </p:spPr>
      </p:pic>
      <p:sp>
        <p:nvSpPr>
          <p:cNvPr id="8" name="TextBox 7">
            <a:extLst>
              <a:ext uri="{FF2B5EF4-FFF2-40B4-BE49-F238E27FC236}">
                <a16:creationId xmlns:a16="http://schemas.microsoft.com/office/drawing/2014/main" id="{0A51CCBF-D19F-47F0-9693-ECE0EB5131AA}"/>
              </a:ext>
            </a:extLst>
          </p:cNvPr>
          <p:cNvSpPr txBox="1"/>
          <p:nvPr/>
        </p:nvSpPr>
        <p:spPr>
          <a:xfrm rot="19944480">
            <a:off x="5077266" y="515891"/>
            <a:ext cx="3237194" cy="630942"/>
          </a:xfrm>
          <a:prstGeom prst="rect">
            <a:avLst/>
          </a:prstGeom>
          <a:noFill/>
        </p:spPr>
        <p:txBody>
          <a:bodyPr wrap="square" rtlCol="0">
            <a:spAutoFit/>
          </a:bodyPr>
          <a:lstStyle/>
          <a:p>
            <a:r>
              <a:rPr lang="en-GB" sz="3500" dirty="0"/>
              <a:t>HA </a:t>
            </a:r>
            <a:r>
              <a:rPr lang="en-GB" sz="3500" dirty="0" err="1"/>
              <a:t>HA</a:t>
            </a:r>
            <a:r>
              <a:rPr lang="en-GB" sz="3500" dirty="0"/>
              <a:t> </a:t>
            </a:r>
            <a:r>
              <a:rPr lang="en-GB" sz="3500" dirty="0" err="1"/>
              <a:t>HA</a:t>
            </a:r>
            <a:endParaRPr lang="en-GB" sz="3500" dirty="0"/>
          </a:p>
        </p:txBody>
      </p:sp>
      <p:sp>
        <p:nvSpPr>
          <p:cNvPr id="9" name="TextBox 8">
            <a:extLst>
              <a:ext uri="{FF2B5EF4-FFF2-40B4-BE49-F238E27FC236}">
                <a16:creationId xmlns:a16="http://schemas.microsoft.com/office/drawing/2014/main" id="{970444BE-5CEB-42D6-A81F-855E6A6D485C}"/>
              </a:ext>
            </a:extLst>
          </p:cNvPr>
          <p:cNvSpPr txBox="1"/>
          <p:nvPr/>
        </p:nvSpPr>
        <p:spPr>
          <a:xfrm>
            <a:off x="5190259" y="1972477"/>
            <a:ext cx="3237194" cy="630942"/>
          </a:xfrm>
          <a:prstGeom prst="rect">
            <a:avLst/>
          </a:prstGeom>
          <a:noFill/>
        </p:spPr>
        <p:txBody>
          <a:bodyPr wrap="square" rtlCol="0">
            <a:spAutoFit/>
          </a:bodyPr>
          <a:lstStyle/>
          <a:p>
            <a:r>
              <a:rPr lang="en-GB" sz="3500" dirty="0"/>
              <a:t>HA </a:t>
            </a:r>
            <a:r>
              <a:rPr lang="en-GB" sz="3500" dirty="0" err="1"/>
              <a:t>HA</a:t>
            </a:r>
            <a:r>
              <a:rPr lang="en-GB" sz="3500" dirty="0"/>
              <a:t> </a:t>
            </a:r>
            <a:r>
              <a:rPr lang="en-GB" sz="3500" dirty="0" err="1"/>
              <a:t>HA</a:t>
            </a:r>
            <a:endParaRPr lang="en-GB" sz="3500" dirty="0"/>
          </a:p>
        </p:txBody>
      </p:sp>
      <p:sp>
        <p:nvSpPr>
          <p:cNvPr id="11" name="TextBox 10">
            <a:extLst>
              <a:ext uri="{FF2B5EF4-FFF2-40B4-BE49-F238E27FC236}">
                <a16:creationId xmlns:a16="http://schemas.microsoft.com/office/drawing/2014/main" id="{C4B4617F-4DF3-4A9B-A26E-C842B8EA5331}"/>
              </a:ext>
            </a:extLst>
          </p:cNvPr>
          <p:cNvSpPr txBox="1"/>
          <p:nvPr/>
        </p:nvSpPr>
        <p:spPr>
          <a:xfrm rot="473167">
            <a:off x="8240475" y="1026064"/>
            <a:ext cx="3237194" cy="630942"/>
          </a:xfrm>
          <a:prstGeom prst="rect">
            <a:avLst/>
          </a:prstGeom>
          <a:noFill/>
        </p:spPr>
        <p:txBody>
          <a:bodyPr wrap="square" rtlCol="0">
            <a:spAutoFit/>
          </a:bodyPr>
          <a:lstStyle/>
          <a:p>
            <a:r>
              <a:rPr lang="en-GB" sz="3500" dirty="0"/>
              <a:t>HA </a:t>
            </a:r>
            <a:r>
              <a:rPr lang="en-GB" sz="3500" dirty="0" err="1"/>
              <a:t>HA</a:t>
            </a:r>
            <a:r>
              <a:rPr lang="en-GB" sz="3500" dirty="0"/>
              <a:t> </a:t>
            </a:r>
            <a:r>
              <a:rPr lang="en-GB" sz="3500" dirty="0" err="1"/>
              <a:t>HA</a:t>
            </a:r>
            <a:endParaRPr lang="en-GB" sz="3500" dirty="0"/>
          </a:p>
        </p:txBody>
      </p:sp>
      <p:sp>
        <p:nvSpPr>
          <p:cNvPr id="12" name="TextBox 11">
            <a:extLst>
              <a:ext uri="{FF2B5EF4-FFF2-40B4-BE49-F238E27FC236}">
                <a16:creationId xmlns:a16="http://schemas.microsoft.com/office/drawing/2014/main" id="{70D9D5FA-B19E-4FD3-9F17-031E58BF055C}"/>
              </a:ext>
            </a:extLst>
          </p:cNvPr>
          <p:cNvSpPr txBox="1"/>
          <p:nvPr/>
        </p:nvSpPr>
        <p:spPr>
          <a:xfrm>
            <a:off x="9550417" y="2374153"/>
            <a:ext cx="3237194" cy="630942"/>
          </a:xfrm>
          <a:prstGeom prst="rect">
            <a:avLst/>
          </a:prstGeom>
          <a:noFill/>
        </p:spPr>
        <p:txBody>
          <a:bodyPr wrap="square" rtlCol="0">
            <a:spAutoFit/>
          </a:bodyPr>
          <a:lstStyle/>
          <a:p>
            <a:r>
              <a:rPr lang="en-GB" sz="3500" dirty="0"/>
              <a:t>HA </a:t>
            </a:r>
            <a:r>
              <a:rPr lang="en-GB" sz="3500" dirty="0" err="1"/>
              <a:t>HA</a:t>
            </a:r>
            <a:r>
              <a:rPr lang="en-GB" sz="3500" dirty="0"/>
              <a:t> </a:t>
            </a:r>
            <a:r>
              <a:rPr lang="en-GB" sz="3500" dirty="0" err="1"/>
              <a:t>HA</a:t>
            </a:r>
            <a:endParaRPr lang="en-GB" sz="3500" dirty="0"/>
          </a:p>
        </p:txBody>
      </p:sp>
      <p:sp>
        <p:nvSpPr>
          <p:cNvPr id="13" name="TextBox 12">
            <a:extLst>
              <a:ext uri="{FF2B5EF4-FFF2-40B4-BE49-F238E27FC236}">
                <a16:creationId xmlns:a16="http://schemas.microsoft.com/office/drawing/2014/main" id="{32EE9938-55E5-4CDE-89FB-6E33934A3800}"/>
              </a:ext>
            </a:extLst>
          </p:cNvPr>
          <p:cNvSpPr txBox="1"/>
          <p:nvPr/>
        </p:nvSpPr>
        <p:spPr>
          <a:xfrm rot="19622842">
            <a:off x="5006140" y="2662307"/>
            <a:ext cx="3237194" cy="630942"/>
          </a:xfrm>
          <a:prstGeom prst="rect">
            <a:avLst/>
          </a:prstGeom>
          <a:noFill/>
        </p:spPr>
        <p:txBody>
          <a:bodyPr wrap="square" rtlCol="0">
            <a:spAutoFit/>
          </a:bodyPr>
          <a:lstStyle/>
          <a:p>
            <a:r>
              <a:rPr lang="en-GB" sz="3500" dirty="0"/>
              <a:t>HA </a:t>
            </a:r>
            <a:r>
              <a:rPr lang="en-GB" sz="3500" dirty="0" err="1"/>
              <a:t>HA</a:t>
            </a:r>
            <a:r>
              <a:rPr lang="en-GB" sz="3500" dirty="0"/>
              <a:t> </a:t>
            </a:r>
            <a:r>
              <a:rPr lang="en-GB" sz="3500" dirty="0" err="1"/>
              <a:t>HA</a:t>
            </a:r>
            <a:endParaRPr lang="en-GB" sz="3500" dirty="0"/>
          </a:p>
        </p:txBody>
      </p:sp>
      <p:sp>
        <p:nvSpPr>
          <p:cNvPr id="14" name="TextBox 13">
            <a:extLst>
              <a:ext uri="{FF2B5EF4-FFF2-40B4-BE49-F238E27FC236}">
                <a16:creationId xmlns:a16="http://schemas.microsoft.com/office/drawing/2014/main" id="{C368DA4E-36CA-412B-9584-DDECCE7FB06F}"/>
              </a:ext>
            </a:extLst>
          </p:cNvPr>
          <p:cNvSpPr txBox="1"/>
          <p:nvPr/>
        </p:nvSpPr>
        <p:spPr>
          <a:xfrm rot="1594050">
            <a:off x="10001640" y="574788"/>
            <a:ext cx="3237194" cy="630942"/>
          </a:xfrm>
          <a:prstGeom prst="rect">
            <a:avLst/>
          </a:prstGeom>
          <a:noFill/>
        </p:spPr>
        <p:txBody>
          <a:bodyPr wrap="square" rtlCol="0">
            <a:spAutoFit/>
          </a:bodyPr>
          <a:lstStyle/>
          <a:p>
            <a:r>
              <a:rPr lang="en-GB" sz="3500" dirty="0"/>
              <a:t>HA </a:t>
            </a:r>
            <a:r>
              <a:rPr lang="en-GB" sz="3500" dirty="0" err="1"/>
              <a:t>HA</a:t>
            </a:r>
            <a:r>
              <a:rPr lang="en-GB" sz="3500" dirty="0"/>
              <a:t> </a:t>
            </a:r>
            <a:r>
              <a:rPr lang="en-GB" sz="3500" dirty="0" err="1"/>
              <a:t>HA</a:t>
            </a:r>
            <a:endParaRPr lang="en-GB" sz="3500" dirty="0"/>
          </a:p>
        </p:txBody>
      </p:sp>
      <p:sp>
        <p:nvSpPr>
          <p:cNvPr id="15" name="TextBox 14">
            <a:extLst>
              <a:ext uri="{FF2B5EF4-FFF2-40B4-BE49-F238E27FC236}">
                <a16:creationId xmlns:a16="http://schemas.microsoft.com/office/drawing/2014/main" id="{255A621D-858B-4184-A1F7-43866C8AF6DC}"/>
              </a:ext>
            </a:extLst>
          </p:cNvPr>
          <p:cNvSpPr txBox="1"/>
          <p:nvPr/>
        </p:nvSpPr>
        <p:spPr>
          <a:xfrm rot="19622842">
            <a:off x="4780970" y="4342733"/>
            <a:ext cx="3237194" cy="630942"/>
          </a:xfrm>
          <a:prstGeom prst="rect">
            <a:avLst/>
          </a:prstGeom>
          <a:noFill/>
        </p:spPr>
        <p:txBody>
          <a:bodyPr wrap="square" rtlCol="0">
            <a:spAutoFit/>
          </a:bodyPr>
          <a:lstStyle/>
          <a:p>
            <a:r>
              <a:rPr lang="en-GB" sz="3500" dirty="0"/>
              <a:t>HA </a:t>
            </a:r>
            <a:r>
              <a:rPr lang="en-GB" sz="3500" dirty="0" err="1"/>
              <a:t>HA</a:t>
            </a:r>
            <a:r>
              <a:rPr lang="en-GB" sz="3500" dirty="0"/>
              <a:t> </a:t>
            </a:r>
            <a:r>
              <a:rPr lang="en-GB" sz="3500" dirty="0" err="1"/>
              <a:t>HA</a:t>
            </a:r>
            <a:endParaRPr lang="en-GB" sz="3500" dirty="0"/>
          </a:p>
        </p:txBody>
      </p:sp>
      <p:sp>
        <p:nvSpPr>
          <p:cNvPr id="16" name="TextBox 15">
            <a:extLst>
              <a:ext uri="{FF2B5EF4-FFF2-40B4-BE49-F238E27FC236}">
                <a16:creationId xmlns:a16="http://schemas.microsoft.com/office/drawing/2014/main" id="{71A5BF9F-0785-4D8F-B360-8ACBE4F8CD2D}"/>
              </a:ext>
            </a:extLst>
          </p:cNvPr>
          <p:cNvSpPr txBox="1"/>
          <p:nvPr/>
        </p:nvSpPr>
        <p:spPr>
          <a:xfrm rot="20583562">
            <a:off x="9537215" y="1240804"/>
            <a:ext cx="3237194" cy="630942"/>
          </a:xfrm>
          <a:prstGeom prst="rect">
            <a:avLst/>
          </a:prstGeom>
          <a:noFill/>
        </p:spPr>
        <p:txBody>
          <a:bodyPr wrap="square" rtlCol="0">
            <a:spAutoFit/>
          </a:bodyPr>
          <a:lstStyle/>
          <a:p>
            <a:r>
              <a:rPr lang="en-GB" sz="3500" dirty="0"/>
              <a:t>HA </a:t>
            </a:r>
            <a:r>
              <a:rPr lang="en-GB" sz="3500" dirty="0" err="1"/>
              <a:t>HA</a:t>
            </a:r>
            <a:r>
              <a:rPr lang="en-GB" sz="3500" dirty="0"/>
              <a:t> </a:t>
            </a:r>
            <a:r>
              <a:rPr lang="en-GB" sz="3500" dirty="0" err="1"/>
              <a:t>HA</a:t>
            </a:r>
            <a:endParaRPr lang="en-GB" sz="3500" dirty="0"/>
          </a:p>
        </p:txBody>
      </p:sp>
      <p:sp>
        <p:nvSpPr>
          <p:cNvPr id="17" name="TextBox 16">
            <a:extLst>
              <a:ext uri="{FF2B5EF4-FFF2-40B4-BE49-F238E27FC236}">
                <a16:creationId xmlns:a16="http://schemas.microsoft.com/office/drawing/2014/main" id="{2DA8BEB0-C720-4148-BFCB-6C84572B0877}"/>
              </a:ext>
            </a:extLst>
          </p:cNvPr>
          <p:cNvSpPr txBox="1"/>
          <p:nvPr/>
        </p:nvSpPr>
        <p:spPr>
          <a:xfrm rot="19622842">
            <a:off x="7309839" y="2093453"/>
            <a:ext cx="3237194" cy="630942"/>
          </a:xfrm>
          <a:prstGeom prst="rect">
            <a:avLst/>
          </a:prstGeom>
          <a:noFill/>
        </p:spPr>
        <p:txBody>
          <a:bodyPr wrap="square" rtlCol="0">
            <a:spAutoFit/>
          </a:bodyPr>
          <a:lstStyle/>
          <a:p>
            <a:r>
              <a:rPr lang="en-GB" sz="3500" dirty="0"/>
              <a:t>HA </a:t>
            </a:r>
            <a:r>
              <a:rPr lang="en-GB" sz="3500" dirty="0" err="1"/>
              <a:t>HA</a:t>
            </a:r>
            <a:r>
              <a:rPr lang="en-GB" sz="3500" dirty="0"/>
              <a:t> </a:t>
            </a:r>
            <a:r>
              <a:rPr lang="en-GB" sz="3500" dirty="0" err="1"/>
              <a:t>HA</a:t>
            </a:r>
            <a:endParaRPr lang="en-GB" sz="3500" dirty="0"/>
          </a:p>
        </p:txBody>
      </p:sp>
      <p:sp>
        <p:nvSpPr>
          <p:cNvPr id="18" name="TextBox 17">
            <a:extLst>
              <a:ext uri="{FF2B5EF4-FFF2-40B4-BE49-F238E27FC236}">
                <a16:creationId xmlns:a16="http://schemas.microsoft.com/office/drawing/2014/main" id="{4B7BE928-A9C5-4DC2-8AC5-FF679B10145E}"/>
              </a:ext>
            </a:extLst>
          </p:cNvPr>
          <p:cNvSpPr txBox="1"/>
          <p:nvPr/>
        </p:nvSpPr>
        <p:spPr>
          <a:xfrm rot="21284271">
            <a:off x="3136540" y="5487879"/>
            <a:ext cx="3237194" cy="630942"/>
          </a:xfrm>
          <a:prstGeom prst="rect">
            <a:avLst/>
          </a:prstGeom>
          <a:noFill/>
        </p:spPr>
        <p:txBody>
          <a:bodyPr wrap="square" rtlCol="0">
            <a:spAutoFit/>
          </a:bodyPr>
          <a:lstStyle/>
          <a:p>
            <a:r>
              <a:rPr lang="en-GB" sz="3500" dirty="0"/>
              <a:t>HA </a:t>
            </a:r>
            <a:r>
              <a:rPr lang="en-GB" sz="3500" dirty="0" err="1"/>
              <a:t>HA</a:t>
            </a:r>
            <a:r>
              <a:rPr lang="en-GB" sz="3500" dirty="0"/>
              <a:t> </a:t>
            </a:r>
            <a:r>
              <a:rPr lang="en-GB" sz="3500" dirty="0" err="1"/>
              <a:t>HA</a:t>
            </a:r>
            <a:endParaRPr lang="en-GB" sz="3500" dirty="0"/>
          </a:p>
        </p:txBody>
      </p:sp>
      <p:sp>
        <p:nvSpPr>
          <p:cNvPr id="19" name="TextBox 18">
            <a:extLst>
              <a:ext uri="{FF2B5EF4-FFF2-40B4-BE49-F238E27FC236}">
                <a16:creationId xmlns:a16="http://schemas.microsoft.com/office/drawing/2014/main" id="{E6A21704-E634-4CCD-AF54-1A8E0EC25BB6}"/>
              </a:ext>
            </a:extLst>
          </p:cNvPr>
          <p:cNvSpPr txBox="1"/>
          <p:nvPr/>
        </p:nvSpPr>
        <p:spPr>
          <a:xfrm rot="20627041">
            <a:off x="7664718" y="-66998"/>
            <a:ext cx="3237194" cy="630942"/>
          </a:xfrm>
          <a:prstGeom prst="rect">
            <a:avLst/>
          </a:prstGeom>
          <a:noFill/>
        </p:spPr>
        <p:txBody>
          <a:bodyPr wrap="square" rtlCol="0">
            <a:spAutoFit/>
          </a:bodyPr>
          <a:lstStyle/>
          <a:p>
            <a:r>
              <a:rPr lang="en-GB" sz="3500" dirty="0"/>
              <a:t>HA </a:t>
            </a:r>
            <a:r>
              <a:rPr lang="en-GB" sz="3500" dirty="0" err="1"/>
              <a:t>HA</a:t>
            </a:r>
            <a:r>
              <a:rPr lang="en-GB" sz="3500" dirty="0"/>
              <a:t> </a:t>
            </a:r>
            <a:r>
              <a:rPr lang="en-GB" sz="3500" dirty="0" err="1"/>
              <a:t>HA</a:t>
            </a:r>
            <a:endParaRPr lang="en-GB" sz="3500" dirty="0"/>
          </a:p>
        </p:txBody>
      </p:sp>
      <p:sp>
        <p:nvSpPr>
          <p:cNvPr id="20" name="TextBox 19">
            <a:extLst>
              <a:ext uri="{FF2B5EF4-FFF2-40B4-BE49-F238E27FC236}">
                <a16:creationId xmlns:a16="http://schemas.microsoft.com/office/drawing/2014/main" id="{B936B6E1-0A30-441A-9E3A-6388528E7994}"/>
              </a:ext>
            </a:extLst>
          </p:cNvPr>
          <p:cNvSpPr txBox="1"/>
          <p:nvPr/>
        </p:nvSpPr>
        <p:spPr>
          <a:xfrm rot="865878">
            <a:off x="6645415" y="1579045"/>
            <a:ext cx="3237194" cy="630942"/>
          </a:xfrm>
          <a:prstGeom prst="rect">
            <a:avLst/>
          </a:prstGeom>
          <a:noFill/>
        </p:spPr>
        <p:txBody>
          <a:bodyPr wrap="square" rtlCol="0">
            <a:spAutoFit/>
          </a:bodyPr>
          <a:lstStyle/>
          <a:p>
            <a:r>
              <a:rPr lang="en-GB" sz="3500" dirty="0"/>
              <a:t>HA </a:t>
            </a:r>
            <a:r>
              <a:rPr lang="en-GB" sz="3500" dirty="0" err="1"/>
              <a:t>HA</a:t>
            </a:r>
            <a:r>
              <a:rPr lang="en-GB" sz="3500" dirty="0"/>
              <a:t> </a:t>
            </a:r>
            <a:r>
              <a:rPr lang="en-GB" sz="3500" dirty="0" err="1"/>
              <a:t>HA</a:t>
            </a:r>
            <a:endParaRPr lang="en-GB" sz="3500" dirty="0"/>
          </a:p>
        </p:txBody>
      </p:sp>
      <p:sp>
        <p:nvSpPr>
          <p:cNvPr id="21" name="TextBox 20">
            <a:extLst>
              <a:ext uri="{FF2B5EF4-FFF2-40B4-BE49-F238E27FC236}">
                <a16:creationId xmlns:a16="http://schemas.microsoft.com/office/drawing/2014/main" id="{5F216469-1F34-4267-A53E-A39BE040FA32}"/>
              </a:ext>
            </a:extLst>
          </p:cNvPr>
          <p:cNvSpPr txBox="1"/>
          <p:nvPr/>
        </p:nvSpPr>
        <p:spPr>
          <a:xfrm rot="19622842">
            <a:off x="1131272" y="5582370"/>
            <a:ext cx="3237194" cy="630942"/>
          </a:xfrm>
          <a:prstGeom prst="rect">
            <a:avLst/>
          </a:prstGeom>
          <a:noFill/>
        </p:spPr>
        <p:txBody>
          <a:bodyPr wrap="square" rtlCol="0">
            <a:spAutoFit/>
          </a:bodyPr>
          <a:lstStyle/>
          <a:p>
            <a:r>
              <a:rPr lang="en-GB" sz="3500" dirty="0"/>
              <a:t>HA </a:t>
            </a:r>
            <a:r>
              <a:rPr lang="en-GB" sz="3500" dirty="0" err="1"/>
              <a:t>HA</a:t>
            </a:r>
            <a:r>
              <a:rPr lang="en-GB" sz="3500" dirty="0"/>
              <a:t> </a:t>
            </a:r>
            <a:r>
              <a:rPr lang="en-GB" sz="3500" dirty="0" err="1"/>
              <a:t>HA</a:t>
            </a:r>
            <a:endParaRPr lang="en-GB" sz="3500" dirty="0"/>
          </a:p>
        </p:txBody>
      </p:sp>
      <p:sp>
        <p:nvSpPr>
          <p:cNvPr id="22" name="TextBox 21">
            <a:extLst>
              <a:ext uri="{FF2B5EF4-FFF2-40B4-BE49-F238E27FC236}">
                <a16:creationId xmlns:a16="http://schemas.microsoft.com/office/drawing/2014/main" id="{DA9B7948-8102-4D8B-8CD6-5CFF28D32560}"/>
              </a:ext>
            </a:extLst>
          </p:cNvPr>
          <p:cNvSpPr txBox="1"/>
          <p:nvPr/>
        </p:nvSpPr>
        <p:spPr>
          <a:xfrm rot="1811414">
            <a:off x="5170018" y="6238507"/>
            <a:ext cx="3237194" cy="630942"/>
          </a:xfrm>
          <a:prstGeom prst="rect">
            <a:avLst/>
          </a:prstGeom>
          <a:noFill/>
        </p:spPr>
        <p:txBody>
          <a:bodyPr wrap="square" rtlCol="0">
            <a:spAutoFit/>
          </a:bodyPr>
          <a:lstStyle/>
          <a:p>
            <a:r>
              <a:rPr lang="en-GB" sz="3500" dirty="0"/>
              <a:t>HA </a:t>
            </a:r>
            <a:r>
              <a:rPr lang="en-GB" sz="3500" dirty="0" err="1"/>
              <a:t>HA</a:t>
            </a:r>
            <a:r>
              <a:rPr lang="en-GB" sz="3500" dirty="0"/>
              <a:t> </a:t>
            </a:r>
            <a:r>
              <a:rPr lang="en-GB" sz="3500" dirty="0" err="1"/>
              <a:t>HA</a:t>
            </a:r>
            <a:endParaRPr lang="en-GB" sz="3500" dirty="0"/>
          </a:p>
        </p:txBody>
      </p:sp>
      <p:sp>
        <p:nvSpPr>
          <p:cNvPr id="23" name="TextBox 22">
            <a:extLst>
              <a:ext uri="{FF2B5EF4-FFF2-40B4-BE49-F238E27FC236}">
                <a16:creationId xmlns:a16="http://schemas.microsoft.com/office/drawing/2014/main" id="{B4C808A7-6D94-4059-A8C7-4D373C15C7F8}"/>
              </a:ext>
            </a:extLst>
          </p:cNvPr>
          <p:cNvSpPr txBox="1"/>
          <p:nvPr/>
        </p:nvSpPr>
        <p:spPr>
          <a:xfrm rot="19622842">
            <a:off x="34068" y="5481553"/>
            <a:ext cx="3237194" cy="630942"/>
          </a:xfrm>
          <a:prstGeom prst="rect">
            <a:avLst/>
          </a:prstGeom>
          <a:noFill/>
        </p:spPr>
        <p:txBody>
          <a:bodyPr wrap="square" rtlCol="0">
            <a:spAutoFit/>
          </a:bodyPr>
          <a:lstStyle/>
          <a:p>
            <a:r>
              <a:rPr lang="en-GB" sz="3500" dirty="0"/>
              <a:t>HA </a:t>
            </a:r>
            <a:r>
              <a:rPr lang="en-GB" sz="3500" dirty="0" err="1"/>
              <a:t>HA</a:t>
            </a:r>
            <a:r>
              <a:rPr lang="en-GB" sz="3500" dirty="0"/>
              <a:t> </a:t>
            </a:r>
            <a:r>
              <a:rPr lang="en-GB" sz="3500" dirty="0" err="1"/>
              <a:t>HA</a:t>
            </a:r>
            <a:endParaRPr lang="en-GB" sz="3500" dirty="0"/>
          </a:p>
        </p:txBody>
      </p:sp>
      <p:sp>
        <p:nvSpPr>
          <p:cNvPr id="24" name="TextBox 23">
            <a:extLst>
              <a:ext uri="{FF2B5EF4-FFF2-40B4-BE49-F238E27FC236}">
                <a16:creationId xmlns:a16="http://schemas.microsoft.com/office/drawing/2014/main" id="{591C55F3-FD74-4481-BB1D-FCCAD0CF162D}"/>
              </a:ext>
            </a:extLst>
          </p:cNvPr>
          <p:cNvSpPr txBox="1"/>
          <p:nvPr/>
        </p:nvSpPr>
        <p:spPr>
          <a:xfrm rot="21284271">
            <a:off x="3392136" y="6120851"/>
            <a:ext cx="3237194" cy="630942"/>
          </a:xfrm>
          <a:prstGeom prst="rect">
            <a:avLst/>
          </a:prstGeom>
          <a:noFill/>
        </p:spPr>
        <p:txBody>
          <a:bodyPr wrap="square" rtlCol="0">
            <a:spAutoFit/>
          </a:bodyPr>
          <a:lstStyle/>
          <a:p>
            <a:r>
              <a:rPr lang="en-GB" sz="3500" dirty="0"/>
              <a:t>HA </a:t>
            </a:r>
            <a:r>
              <a:rPr lang="en-GB" sz="3500" dirty="0" err="1"/>
              <a:t>HA</a:t>
            </a:r>
            <a:r>
              <a:rPr lang="en-GB" sz="3500" dirty="0"/>
              <a:t> </a:t>
            </a:r>
            <a:r>
              <a:rPr lang="en-GB" sz="3500" dirty="0" err="1"/>
              <a:t>HA</a:t>
            </a:r>
            <a:endParaRPr lang="en-GB" sz="3500" dirty="0"/>
          </a:p>
        </p:txBody>
      </p:sp>
      <p:pic>
        <p:nvPicPr>
          <p:cNvPr id="25" name="Picture 2" descr="Sound Vector Icon - Logowik.com">
            <a:extLst>
              <a:ext uri="{FF2B5EF4-FFF2-40B4-BE49-F238E27FC236}">
                <a16:creationId xmlns:a16="http://schemas.microsoft.com/office/drawing/2014/main" id="{91BC2E67-6B84-455B-8420-97EAB44DDF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02" y="135372"/>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05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23"/>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21"/>
                                        </p:tgtEl>
                                        <p:attrNameLst>
                                          <p:attrName>r</p:attrName>
                                        </p:attrNameLst>
                                      </p:cBhvr>
                                    </p:animRot>
                                  </p:childTnLst>
                                </p:cTn>
                              </p:par>
                              <p:par>
                                <p:cTn id="9" presetID="8" presetClass="emph" presetSubtype="0" fill="hold" grpId="0" nodeType="withEffect">
                                  <p:stCondLst>
                                    <p:cond delay="0"/>
                                  </p:stCondLst>
                                  <p:childTnLst>
                                    <p:animRot by="21600000">
                                      <p:cBhvr>
                                        <p:cTn id="10" dur="2000" fill="hold"/>
                                        <p:tgtEl>
                                          <p:spTgt spid="18"/>
                                        </p:tgtEl>
                                        <p:attrNameLst>
                                          <p:attrName>r</p:attrName>
                                        </p:attrNameLst>
                                      </p:cBhvr>
                                    </p:animRot>
                                  </p:childTnLst>
                                </p:cTn>
                              </p:par>
                              <p:par>
                                <p:cTn id="11" presetID="8" presetClass="emph" presetSubtype="0" fill="hold" grpId="0" nodeType="withEffect">
                                  <p:stCondLst>
                                    <p:cond delay="0"/>
                                  </p:stCondLst>
                                  <p:childTnLst>
                                    <p:animRot by="21600000">
                                      <p:cBhvr>
                                        <p:cTn id="12" dur="2000" fill="hold"/>
                                        <p:tgtEl>
                                          <p:spTgt spid="22"/>
                                        </p:tgtEl>
                                        <p:attrNameLst>
                                          <p:attrName>r</p:attrName>
                                        </p:attrNameLst>
                                      </p:cBhvr>
                                    </p:animRot>
                                  </p:childTnLst>
                                </p:cTn>
                              </p:par>
                              <p:par>
                                <p:cTn id="13" presetID="8" presetClass="emph" presetSubtype="0" fill="hold" grpId="0" nodeType="withEffect">
                                  <p:stCondLst>
                                    <p:cond delay="0"/>
                                  </p:stCondLst>
                                  <p:childTnLst>
                                    <p:animRot by="21600000">
                                      <p:cBhvr>
                                        <p:cTn id="14" dur="2000" fill="hold"/>
                                        <p:tgtEl>
                                          <p:spTgt spid="24"/>
                                        </p:tgtEl>
                                        <p:attrNameLst>
                                          <p:attrName>r</p:attrName>
                                        </p:attrNameLst>
                                      </p:cBhvr>
                                    </p:animRot>
                                  </p:childTnLst>
                                </p:cTn>
                              </p:par>
                              <p:par>
                                <p:cTn id="15" presetID="8" presetClass="emph" presetSubtype="0" fill="hold" grpId="0" nodeType="withEffect">
                                  <p:stCondLst>
                                    <p:cond delay="0"/>
                                  </p:stCondLst>
                                  <p:childTnLst>
                                    <p:animRot by="21600000">
                                      <p:cBhvr>
                                        <p:cTn id="16" dur="2000" fill="hold"/>
                                        <p:tgtEl>
                                          <p:spTgt spid="15"/>
                                        </p:tgtEl>
                                        <p:attrNameLst>
                                          <p:attrName>r</p:attrName>
                                        </p:attrNameLst>
                                      </p:cBhvr>
                                    </p:animRot>
                                  </p:childTnLst>
                                </p:cTn>
                              </p:par>
                              <p:par>
                                <p:cTn id="17" presetID="8" presetClass="emph" presetSubtype="0" fill="hold" grpId="0" nodeType="withEffect">
                                  <p:stCondLst>
                                    <p:cond delay="0"/>
                                  </p:stCondLst>
                                  <p:childTnLst>
                                    <p:animRot by="21600000">
                                      <p:cBhvr>
                                        <p:cTn id="18" dur="2000" fill="hold"/>
                                        <p:tgtEl>
                                          <p:spTgt spid="13"/>
                                        </p:tgtEl>
                                        <p:attrNameLst>
                                          <p:attrName>r</p:attrName>
                                        </p:attrNameLst>
                                      </p:cBhvr>
                                    </p:animRot>
                                  </p:childTnLst>
                                </p:cTn>
                              </p:par>
                              <p:par>
                                <p:cTn id="19" presetID="8" presetClass="emph" presetSubtype="0" fill="hold" grpId="0" nodeType="withEffect">
                                  <p:stCondLst>
                                    <p:cond delay="0"/>
                                  </p:stCondLst>
                                  <p:childTnLst>
                                    <p:animRot by="21600000">
                                      <p:cBhvr>
                                        <p:cTn id="20" dur="2000" fill="hold"/>
                                        <p:tgtEl>
                                          <p:spTgt spid="17"/>
                                        </p:tgtEl>
                                        <p:attrNameLst>
                                          <p:attrName>r</p:attrName>
                                        </p:attrNameLst>
                                      </p:cBhvr>
                                    </p:animRot>
                                  </p:childTnLst>
                                </p:cTn>
                              </p:par>
                              <p:par>
                                <p:cTn id="21" presetID="8" presetClass="emph" presetSubtype="0" fill="hold" grpId="0" nodeType="withEffect">
                                  <p:stCondLst>
                                    <p:cond delay="0"/>
                                  </p:stCondLst>
                                  <p:childTnLst>
                                    <p:animRot by="21600000">
                                      <p:cBhvr>
                                        <p:cTn id="22" dur="2000" fill="hold"/>
                                        <p:tgtEl>
                                          <p:spTgt spid="12"/>
                                        </p:tgtEl>
                                        <p:attrNameLst>
                                          <p:attrName>r</p:attrName>
                                        </p:attrNameLst>
                                      </p:cBhvr>
                                    </p:animRot>
                                  </p:childTnLst>
                                </p:cTn>
                              </p:par>
                              <p:par>
                                <p:cTn id="23" presetID="8" presetClass="emph" presetSubtype="0" fill="hold" grpId="0" nodeType="withEffect">
                                  <p:stCondLst>
                                    <p:cond delay="0"/>
                                  </p:stCondLst>
                                  <p:childTnLst>
                                    <p:animRot by="21600000">
                                      <p:cBhvr>
                                        <p:cTn id="24" dur="2000" fill="hold"/>
                                        <p:tgtEl>
                                          <p:spTgt spid="16"/>
                                        </p:tgtEl>
                                        <p:attrNameLst>
                                          <p:attrName>r</p:attrName>
                                        </p:attrNameLst>
                                      </p:cBhvr>
                                    </p:animRot>
                                  </p:childTnLst>
                                </p:cTn>
                              </p:par>
                              <p:par>
                                <p:cTn id="25" presetID="8" presetClass="emph" presetSubtype="0" fill="hold" grpId="0" nodeType="withEffect">
                                  <p:stCondLst>
                                    <p:cond delay="0"/>
                                  </p:stCondLst>
                                  <p:childTnLst>
                                    <p:animRot by="21600000">
                                      <p:cBhvr>
                                        <p:cTn id="26" dur="2000" fill="hold"/>
                                        <p:tgtEl>
                                          <p:spTgt spid="14"/>
                                        </p:tgtEl>
                                        <p:attrNameLst>
                                          <p:attrName>r</p:attrName>
                                        </p:attrNameLst>
                                      </p:cBhvr>
                                    </p:animRot>
                                  </p:childTnLst>
                                </p:cTn>
                              </p:par>
                              <p:par>
                                <p:cTn id="27" presetID="8" presetClass="emph" presetSubtype="0" fill="hold" grpId="0" nodeType="withEffect">
                                  <p:stCondLst>
                                    <p:cond delay="0"/>
                                  </p:stCondLst>
                                  <p:childTnLst>
                                    <p:animRot by="21600000">
                                      <p:cBhvr>
                                        <p:cTn id="28" dur="2000" fill="hold"/>
                                        <p:tgtEl>
                                          <p:spTgt spid="11"/>
                                        </p:tgtEl>
                                        <p:attrNameLst>
                                          <p:attrName>r</p:attrName>
                                        </p:attrNameLst>
                                      </p:cBhvr>
                                    </p:animRot>
                                  </p:childTnLst>
                                </p:cTn>
                              </p:par>
                              <p:par>
                                <p:cTn id="29" presetID="8" presetClass="emph" presetSubtype="0" fill="hold" grpId="0" nodeType="withEffect">
                                  <p:stCondLst>
                                    <p:cond delay="0"/>
                                  </p:stCondLst>
                                  <p:childTnLst>
                                    <p:animRot by="21600000">
                                      <p:cBhvr>
                                        <p:cTn id="30" dur="2000" fill="hold"/>
                                        <p:tgtEl>
                                          <p:spTgt spid="19"/>
                                        </p:tgtEl>
                                        <p:attrNameLst>
                                          <p:attrName>r</p:attrName>
                                        </p:attrNameLst>
                                      </p:cBhvr>
                                    </p:animRot>
                                  </p:childTnLst>
                                </p:cTn>
                              </p:par>
                              <p:par>
                                <p:cTn id="31" presetID="8" presetClass="emph" presetSubtype="0" fill="hold" grpId="0" nodeType="withEffect">
                                  <p:stCondLst>
                                    <p:cond delay="0"/>
                                  </p:stCondLst>
                                  <p:childTnLst>
                                    <p:animRot by="21600000">
                                      <p:cBhvr>
                                        <p:cTn id="32" dur="2000" fill="hold"/>
                                        <p:tgtEl>
                                          <p:spTgt spid="20"/>
                                        </p:tgtEl>
                                        <p:attrNameLst>
                                          <p:attrName>r</p:attrName>
                                        </p:attrNameLst>
                                      </p:cBhvr>
                                    </p:animRot>
                                  </p:childTnLst>
                                </p:cTn>
                              </p:par>
                              <p:par>
                                <p:cTn id="33" presetID="8" presetClass="emph" presetSubtype="0" fill="hold" grpId="0" nodeType="withEffect">
                                  <p:stCondLst>
                                    <p:cond delay="0"/>
                                  </p:stCondLst>
                                  <p:childTnLst>
                                    <p:animRot by="21600000">
                                      <p:cBhvr>
                                        <p:cTn id="34" dur="2000" fill="hold"/>
                                        <p:tgtEl>
                                          <p:spTgt spid="8"/>
                                        </p:tgtEl>
                                        <p:attrNameLst>
                                          <p:attrName>r</p:attrName>
                                        </p:attrNameLst>
                                      </p:cBhvr>
                                    </p:animRot>
                                  </p:childTnLst>
                                </p:cTn>
                              </p:par>
                              <p:par>
                                <p:cTn id="35" presetID="8" presetClass="emph" presetSubtype="0" fill="hold" grpId="0" nodeType="withEffect">
                                  <p:stCondLst>
                                    <p:cond delay="0"/>
                                  </p:stCondLst>
                                  <p:childTnLst>
                                    <p:animRot by="21600000">
                                      <p:cBhvr>
                                        <p:cTn id="36" dur="2000" fill="hold"/>
                                        <p:tgtEl>
                                          <p:spTgt spid="9"/>
                                        </p:tgtEl>
                                        <p:attrNameLst>
                                          <p:attrName>r</p:attrName>
                                        </p:attrNameLst>
                                      </p:cBhvr>
                                    </p:animRot>
                                  </p:childTnLst>
                                </p:cTn>
                              </p:par>
                              <p:par>
                                <p:cTn id="37" presetID="8" presetClass="emph" presetSubtype="0" fill="hold" nodeType="withEffect">
                                  <p:stCondLst>
                                    <p:cond delay="0"/>
                                  </p:stCondLst>
                                  <p:childTnLst>
                                    <p:animRot by="21600000">
                                      <p:cBhvr>
                                        <p:cTn id="38"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389406" y="3106538"/>
            <a:ext cx="1095172" cy="1169551"/>
          </a:xfrm>
          <a:prstGeom prst="rect">
            <a:avLst/>
          </a:prstGeom>
          <a:noFill/>
        </p:spPr>
        <p:txBody>
          <a:bodyPr wrap="none" rtlCol="0">
            <a:spAutoFit/>
          </a:bodyPr>
          <a:lstStyle/>
          <a:p>
            <a:r>
              <a:rPr lang="en-GB" sz="7000" dirty="0"/>
              <a:t>40</a:t>
            </a:r>
          </a:p>
        </p:txBody>
      </p:sp>
    </p:spTree>
    <p:extLst>
      <p:ext uri="{BB962C8B-B14F-4D97-AF65-F5344CB8AC3E}">
        <p14:creationId xmlns:p14="http://schemas.microsoft.com/office/powerpoint/2010/main" val="320616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F8AF83-AF25-4739-81BB-79ACB914B593}"/>
              </a:ext>
            </a:extLst>
          </p:cNvPr>
          <p:cNvSpPr txBox="1"/>
          <p:nvPr/>
        </p:nvSpPr>
        <p:spPr>
          <a:xfrm>
            <a:off x="5412168" y="1505086"/>
            <a:ext cx="3237194" cy="2785378"/>
          </a:xfrm>
          <a:prstGeom prst="rect">
            <a:avLst/>
          </a:prstGeom>
          <a:noFill/>
        </p:spPr>
        <p:txBody>
          <a:bodyPr wrap="square" rtlCol="0">
            <a:spAutoFit/>
          </a:bodyPr>
          <a:lstStyle/>
          <a:p>
            <a:r>
              <a:rPr lang="en-GB" sz="3500" dirty="0"/>
              <a:t>The only way you can get these back is if you beat me in a rap battle…</a:t>
            </a:r>
          </a:p>
        </p:txBody>
      </p:sp>
      <p:pic>
        <p:nvPicPr>
          <p:cNvPr id="6" name="Picture 5" descr="Logo&#10;&#10;Description automatically generated">
            <a:extLst>
              <a:ext uri="{FF2B5EF4-FFF2-40B4-BE49-F238E27FC236}">
                <a16:creationId xmlns:a16="http://schemas.microsoft.com/office/drawing/2014/main" id="{CC3B5E2A-18A9-4C2D-BEAA-EFA80C650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871" y="497909"/>
            <a:ext cx="4629150" cy="6172200"/>
          </a:xfrm>
          <a:prstGeom prst="rect">
            <a:avLst/>
          </a:prstGeom>
        </p:spPr>
      </p:pic>
      <p:pic>
        <p:nvPicPr>
          <p:cNvPr id="9" name="Picture 2" descr="Sound Vector Icon - Logowik.com">
            <a:extLst>
              <a:ext uri="{FF2B5EF4-FFF2-40B4-BE49-F238E27FC236}">
                <a16:creationId xmlns:a16="http://schemas.microsoft.com/office/drawing/2014/main" id="{9D2E5C38-C6FD-44FF-B504-56954A9A0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2" y="135372"/>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text&#10;&#10;Description automatically generated">
            <a:extLst>
              <a:ext uri="{FF2B5EF4-FFF2-40B4-BE49-F238E27FC236}">
                <a16:creationId xmlns:a16="http://schemas.microsoft.com/office/drawing/2014/main" id="{00143327-B669-4102-841E-61897D94D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0" name="Rectangle 9">
            <a:extLst>
              <a:ext uri="{FF2B5EF4-FFF2-40B4-BE49-F238E27FC236}">
                <a16:creationId xmlns:a16="http://schemas.microsoft.com/office/drawing/2014/main" id="{057C4ADF-B84D-4FED-AE82-A1398BEE8E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D6E1869-CAA6-4315-AE28-F41D8D2CB11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40/50 </a:t>
            </a:r>
          </a:p>
          <a:p>
            <a:r>
              <a:rPr lang="en-GB" dirty="0"/>
              <a:t>Mystic Mics</a:t>
            </a:r>
          </a:p>
        </p:txBody>
      </p:sp>
      <p:sp>
        <p:nvSpPr>
          <p:cNvPr id="12" name="TextBox 11">
            <a:extLst>
              <a:ext uri="{FF2B5EF4-FFF2-40B4-BE49-F238E27FC236}">
                <a16:creationId xmlns:a16="http://schemas.microsoft.com/office/drawing/2014/main" id="{432952C2-8041-4410-BF52-BB697C82ADA0}"/>
              </a:ext>
            </a:extLst>
          </p:cNvPr>
          <p:cNvSpPr txBox="1"/>
          <p:nvPr/>
        </p:nvSpPr>
        <p:spPr>
          <a:xfrm>
            <a:off x="8628314" y="4768138"/>
            <a:ext cx="3237194" cy="1169551"/>
          </a:xfrm>
          <a:prstGeom prst="rect">
            <a:avLst/>
          </a:prstGeom>
          <a:noFill/>
        </p:spPr>
        <p:txBody>
          <a:bodyPr wrap="square" rtlCol="0">
            <a:spAutoFit/>
          </a:bodyPr>
          <a:lstStyle/>
          <a:p>
            <a:r>
              <a:rPr lang="en-GB" sz="3500" dirty="0"/>
              <a:t>And no one has ever beaten me!</a:t>
            </a:r>
          </a:p>
        </p:txBody>
      </p:sp>
    </p:spTree>
    <p:extLst>
      <p:ext uri="{BB962C8B-B14F-4D97-AF65-F5344CB8AC3E}">
        <p14:creationId xmlns:p14="http://schemas.microsoft.com/office/powerpoint/2010/main" val="227585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14900" y="2808413"/>
            <a:ext cx="2903220" cy="3870960"/>
          </a:xfrm>
        </p:spPr>
      </p:pic>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2609330" y="1182700"/>
            <a:ext cx="7177413" cy="1708160"/>
          </a:xfrm>
          <a:prstGeom prst="rect">
            <a:avLst/>
          </a:prstGeom>
          <a:noFill/>
        </p:spPr>
        <p:txBody>
          <a:bodyPr wrap="square">
            <a:spAutoFit/>
          </a:bodyPr>
          <a:lstStyle/>
          <a:p>
            <a:pPr algn="ctr"/>
            <a:r>
              <a:rPr lang="en-GB" sz="3500" dirty="0"/>
              <a:t>To see how many Mystic Mics you have obtained, </a:t>
            </a:r>
          </a:p>
          <a:p>
            <a:pPr algn="ctr"/>
            <a:r>
              <a:rPr lang="en-GB" sz="3500" dirty="0"/>
              <a:t>look at the top of the screen!</a:t>
            </a:r>
          </a:p>
        </p:txBody>
      </p:sp>
      <p:pic>
        <p:nvPicPr>
          <p:cNvPr id="8" name="Picture 7" descr="A picture containing text&#10;&#10;Description automatically generated">
            <a:extLst>
              <a:ext uri="{FF2B5EF4-FFF2-40B4-BE49-F238E27FC236}">
                <a16:creationId xmlns:a16="http://schemas.microsoft.com/office/drawing/2014/main" id="{635C82B1-8FFF-483C-94A9-85B0861073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2" name="Rectangle 1">
            <a:extLst>
              <a:ext uri="{FF2B5EF4-FFF2-40B4-BE49-F238E27FC236}">
                <a16:creationId xmlns:a16="http://schemas.microsoft.com/office/drawing/2014/main" id="{C7B3EAAB-0F97-4644-B77C-1A94448CBE30}"/>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D0EF522-CE62-47E8-A862-04844DF3D902}"/>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1/50 </a:t>
            </a:r>
          </a:p>
          <a:p>
            <a:r>
              <a:rPr lang="en-GB" dirty="0"/>
              <a:t>Mystic Mics</a:t>
            </a:r>
          </a:p>
        </p:txBody>
      </p:sp>
      <p:sp>
        <p:nvSpPr>
          <p:cNvPr id="16" name="Arrow: Bent-Up 15">
            <a:extLst>
              <a:ext uri="{FF2B5EF4-FFF2-40B4-BE49-F238E27FC236}">
                <a16:creationId xmlns:a16="http://schemas.microsoft.com/office/drawing/2014/main" id="{AAB991BF-E70A-45DD-9994-8F14E74873D9}"/>
              </a:ext>
            </a:extLst>
          </p:cNvPr>
          <p:cNvSpPr/>
          <p:nvPr/>
        </p:nvSpPr>
        <p:spPr>
          <a:xfrm>
            <a:off x="8951022" y="1362061"/>
            <a:ext cx="2366010" cy="1392220"/>
          </a:xfrm>
          <a:prstGeom prst="bentUp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4529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animBg="1"/>
      <p:bldP spid="3" grpId="0"/>
      <p:bldP spid="16"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CA0372E7-CB51-4D93-9409-CDB44E0B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687" y="4126879"/>
            <a:ext cx="1937291" cy="2583054"/>
          </a:xfrm>
          <a:prstGeom prst="rect">
            <a:avLst/>
          </a:prstGeom>
        </p:spPr>
      </p:pic>
      <p:pic>
        <p:nvPicPr>
          <p:cNvPr id="5" name="Picture 2" descr="Sound Vector Icon - Logowik.com">
            <a:extLst>
              <a:ext uri="{FF2B5EF4-FFF2-40B4-BE49-F238E27FC236}">
                <a16:creationId xmlns:a16="http://schemas.microsoft.com/office/drawing/2014/main" id="{2F64C0E0-B87F-4B95-BBA4-27428C27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FEB2F5-B69F-4311-990B-0972EBA7808F}"/>
              </a:ext>
            </a:extLst>
          </p:cNvPr>
          <p:cNvSpPr txBox="1"/>
          <p:nvPr/>
        </p:nvSpPr>
        <p:spPr>
          <a:xfrm>
            <a:off x="3328987" y="935799"/>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7" name="Picture 6">
            <a:extLst>
              <a:ext uri="{FF2B5EF4-FFF2-40B4-BE49-F238E27FC236}">
                <a16:creationId xmlns:a16="http://schemas.microsoft.com/office/drawing/2014/main" id="{F49AA21E-BD0C-42DE-BBD9-81220CE8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45" y="2442487"/>
            <a:ext cx="6853237" cy="1387174"/>
          </a:xfrm>
          <a:prstGeom prst="rect">
            <a:avLst/>
          </a:prstGeom>
        </p:spPr>
      </p:pic>
      <p:sp>
        <p:nvSpPr>
          <p:cNvPr id="8" name="Rectangle 7">
            <a:extLst>
              <a:ext uri="{FF2B5EF4-FFF2-40B4-BE49-F238E27FC236}">
                <a16:creationId xmlns:a16="http://schemas.microsoft.com/office/drawing/2014/main" id="{BD3FE679-CA09-4022-AB3F-7E8E5DEA80DA}"/>
              </a:ext>
            </a:extLst>
          </p:cNvPr>
          <p:cNvSpPr/>
          <p:nvPr/>
        </p:nvSpPr>
        <p:spPr>
          <a:xfrm>
            <a:off x="2720888" y="745299"/>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F238BB-EE43-4D1F-9369-FA457651D03B}"/>
              </a:ext>
            </a:extLst>
          </p:cNvPr>
          <p:cNvSpPr txBox="1"/>
          <p:nvPr/>
        </p:nvSpPr>
        <p:spPr>
          <a:xfrm>
            <a:off x="7566325" y="4795158"/>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Slide the cursor to show how you currently feel. </a:t>
            </a:r>
          </a:p>
        </p:txBody>
      </p:sp>
    </p:spTree>
    <p:extLst>
      <p:ext uri="{BB962C8B-B14F-4D97-AF65-F5344CB8AC3E}">
        <p14:creationId xmlns:p14="http://schemas.microsoft.com/office/powerpoint/2010/main" val="317675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374" y="1565237"/>
            <a:ext cx="3705225" cy="4940300"/>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172652" y="1571165"/>
            <a:ext cx="5192328" cy="630942"/>
          </a:xfrm>
          <a:prstGeom prst="rect">
            <a:avLst/>
          </a:prstGeom>
          <a:noFill/>
        </p:spPr>
        <p:txBody>
          <a:bodyPr wrap="square" rtlCol="0">
            <a:spAutoFit/>
          </a:bodyPr>
          <a:lstStyle/>
          <a:p>
            <a:pPr algn="ctr"/>
            <a:r>
              <a:rPr lang="en-GB" sz="3500" dirty="0"/>
              <a:t>Oh no!</a:t>
            </a:r>
          </a:p>
        </p:txBody>
      </p:sp>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F0ACE7E-F2ED-4FB3-956B-8ED9B056CFC4}"/>
              </a:ext>
            </a:extLst>
          </p:cNvPr>
          <p:cNvSpPr txBox="1"/>
          <p:nvPr/>
        </p:nvSpPr>
        <p:spPr>
          <a:xfrm>
            <a:off x="2066296" y="2797146"/>
            <a:ext cx="5192328" cy="1708160"/>
          </a:xfrm>
          <a:prstGeom prst="rect">
            <a:avLst/>
          </a:prstGeom>
          <a:noFill/>
        </p:spPr>
        <p:txBody>
          <a:bodyPr wrap="square" rtlCol="0">
            <a:spAutoFit/>
          </a:bodyPr>
          <a:lstStyle/>
          <a:p>
            <a:pPr algn="ctr"/>
            <a:r>
              <a:rPr lang="en-GB" sz="3500" dirty="0"/>
              <a:t>Mic Menace just challenged you to a rap battle.</a:t>
            </a:r>
          </a:p>
        </p:txBody>
      </p:sp>
      <p:sp>
        <p:nvSpPr>
          <p:cNvPr id="9" name="TextBox 8">
            <a:extLst>
              <a:ext uri="{FF2B5EF4-FFF2-40B4-BE49-F238E27FC236}">
                <a16:creationId xmlns:a16="http://schemas.microsoft.com/office/drawing/2014/main" id="{CCD18787-B983-4078-9F3A-B518AA9605B0}"/>
              </a:ext>
            </a:extLst>
          </p:cNvPr>
          <p:cNvSpPr txBox="1"/>
          <p:nvPr/>
        </p:nvSpPr>
        <p:spPr>
          <a:xfrm>
            <a:off x="5019676" y="4873577"/>
            <a:ext cx="4285548" cy="1708160"/>
          </a:xfrm>
          <a:prstGeom prst="rect">
            <a:avLst/>
          </a:prstGeom>
          <a:noFill/>
        </p:spPr>
        <p:txBody>
          <a:bodyPr wrap="square" rtlCol="0">
            <a:spAutoFit/>
          </a:bodyPr>
          <a:lstStyle/>
          <a:p>
            <a:pPr algn="ctr"/>
            <a:r>
              <a:rPr lang="en-GB" sz="3500" dirty="0"/>
              <a:t>I think we’re going to need some help from Rapping Rabbit </a:t>
            </a:r>
          </a:p>
        </p:txBody>
      </p:sp>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40/50 </a:t>
            </a:r>
          </a:p>
          <a:p>
            <a:r>
              <a:rPr lang="en-GB" dirty="0"/>
              <a:t>Mystic Mics</a:t>
            </a:r>
          </a:p>
        </p:txBody>
      </p:sp>
    </p:spTree>
    <p:extLst>
      <p:ext uri="{BB962C8B-B14F-4D97-AF65-F5344CB8AC3E}">
        <p14:creationId xmlns:p14="http://schemas.microsoft.com/office/powerpoint/2010/main" val="58410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40/50 </a:t>
            </a:r>
          </a:p>
          <a:p>
            <a:r>
              <a:rPr lang="en-GB" dirty="0"/>
              <a:t>Mystic Mics</a:t>
            </a:r>
          </a:p>
        </p:txBody>
      </p:sp>
      <p:pic>
        <p:nvPicPr>
          <p:cNvPr id="3" name="Picture 2" descr="A picture containing vector graphics&#10;&#10;Description automatically generated">
            <a:extLst>
              <a:ext uri="{FF2B5EF4-FFF2-40B4-BE49-F238E27FC236}">
                <a16:creationId xmlns:a16="http://schemas.microsoft.com/office/drawing/2014/main" id="{F22B4E48-ECDE-4B2D-A8D2-251A44F9F6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72" y="1461757"/>
            <a:ext cx="3847158" cy="5129543"/>
          </a:xfrm>
          <a:prstGeom prst="rect">
            <a:avLst/>
          </a:prstGeom>
        </p:spPr>
      </p:pic>
      <p:sp>
        <p:nvSpPr>
          <p:cNvPr id="4" name="TextBox 3">
            <a:extLst>
              <a:ext uri="{FF2B5EF4-FFF2-40B4-BE49-F238E27FC236}">
                <a16:creationId xmlns:a16="http://schemas.microsoft.com/office/drawing/2014/main" id="{E5C0BDC5-25B3-4146-B4FA-E73C55411F26}"/>
              </a:ext>
            </a:extLst>
          </p:cNvPr>
          <p:cNvSpPr txBox="1"/>
          <p:nvPr/>
        </p:nvSpPr>
        <p:spPr>
          <a:xfrm>
            <a:off x="4229100" y="1970280"/>
            <a:ext cx="4660763" cy="630942"/>
          </a:xfrm>
          <a:prstGeom prst="rect">
            <a:avLst/>
          </a:prstGeom>
          <a:noFill/>
        </p:spPr>
        <p:txBody>
          <a:bodyPr wrap="none" rtlCol="0">
            <a:spAutoFit/>
          </a:bodyPr>
          <a:lstStyle/>
          <a:p>
            <a:r>
              <a:rPr lang="en-GB" sz="3500" dirty="0"/>
              <a:t>Did you call for my help?</a:t>
            </a:r>
          </a:p>
        </p:txBody>
      </p:sp>
      <p:sp>
        <p:nvSpPr>
          <p:cNvPr id="14" name="TextBox 13">
            <a:extLst>
              <a:ext uri="{FF2B5EF4-FFF2-40B4-BE49-F238E27FC236}">
                <a16:creationId xmlns:a16="http://schemas.microsoft.com/office/drawing/2014/main" id="{283C3D6A-429E-445B-BDD6-3EE3BDC7BAB4}"/>
              </a:ext>
            </a:extLst>
          </p:cNvPr>
          <p:cNvSpPr txBox="1"/>
          <p:nvPr/>
        </p:nvSpPr>
        <p:spPr>
          <a:xfrm>
            <a:off x="5815670" y="3821705"/>
            <a:ext cx="6148386" cy="1795684"/>
          </a:xfrm>
          <a:prstGeom prst="rect">
            <a:avLst/>
          </a:prstGeom>
          <a:noFill/>
        </p:spPr>
        <p:txBody>
          <a:bodyPr wrap="square">
            <a:spAutoFit/>
          </a:bodyPr>
          <a:lstStyle/>
          <a:p>
            <a:pPr algn="ctr">
              <a:lnSpc>
                <a:spcPct val="107000"/>
              </a:lnSpc>
              <a:spcAft>
                <a:spcPts val="800"/>
              </a:spcAft>
              <a:tabLst>
                <a:tab pos="1981200" algn="l"/>
                <a:tab pos="2865755" algn="ctr"/>
                <a:tab pos="4635500" algn="l"/>
              </a:tabLst>
            </a:pPr>
            <a:r>
              <a:rPr lang="en-GB" sz="3500" dirty="0">
                <a:effectLst/>
                <a:latin typeface="Calibri" panose="020F0502020204030204" pitchFamily="34" charset="0"/>
                <a:ea typeface="Calibri" panose="020F0502020204030204" pitchFamily="34" charset="0"/>
                <a:cs typeface="Times New Roman" panose="02020603050405020304" pitchFamily="18" charset="0"/>
              </a:rPr>
              <a:t>Let me explain to you how the rap battle will work and then we can do some practice.</a:t>
            </a:r>
          </a:p>
        </p:txBody>
      </p:sp>
    </p:spTree>
    <p:extLst>
      <p:ext uri="{BB962C8B-B14F-4D97-AF65-F5344CB8AC3E}">
        <p14:creationId xmlns:p14="http://schemas.microsoft.com/office/powerpoint/2010/main" val="263763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40/50 </a:t>
            </a:r>
          </a:p>
          <a:p>
            <a:r>
              <a:rPr lang="en-GB" dirty="0"/>
              <a:t>Mystic Mics</a:t>
            </a:r>
          </a:p>
        </p:txBody>
      </p:sp>
      <p:pic>
        <p:nvPicPr>
          <p:cNvPr id="3" name="Picture 2" descr="A picture containing vector graphics&#10;&#10;Description automatically generated">
            <a:extLst>
              <a:ext uri="{FF2B5EF4-FFF2-40B4-BE49-F238E27FC236}">
                <a16:creationId xmlns:a16="http://schemas.microsoft.com/office/drawing/2014/main" id="{F22B4E48-ECDE-4B2D-A8D2-251A44F9F6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72" y="1461757"/>
            <a:ext cx="3847158" cy="5129543"/>
          </a:xfrm>
          <a:prstGeom prst="rect">
            <a:avLst/>
          </a:prstGeom>
        </p:spPr>
      </p:pic>
      <p:sp>
        <p:nvSpPr>
          <p:cNvPr id="4" name="TextBox 3">
            <a:extLst>
              <a:ext uri="{FF2B5EF4-FFF2-40B4-BE49-F238E27FC236}">
                <a16:creationId xmlns:a16="http://schemas.microsoft.com/office/drawing/2014/main" id="{E5C0BDC5-25B3-4146-B4FA-E73C55411F26}"/>
              </a:ext>
            </a:extLst>
          </p:cNvPr>
          <p:cNvSpPr txBox="1"/>
          <p:nvPr/>
        </p:nvSpPr>
        <p:spPr>
          <a:xfrm>
            <a:off x="4439615" y="1942851"/>
            <a:ext cx="3454857" cy="630942"/>
          </a:xfrm>
          <a:prstGeom prst="rect">
            <a:avLst/>
          </a:prstGeom>
          <a:noFill/>
        </p:spPr>
        <p:txBody>
          <a:bodyPr wrap="none" rtlCol="0">
            <a:spAutoFit/>
          </a:bodyPr>
          <a:lstStyle/>
          <a:p>
            <a:r>
              <a:rPr lang="en-GB" sz="3500" dirty="0"/>
              <a:t>Don’t you worry…</a:t>
            </a:r>
          </a:p>
        </p:txBody>
      </p:sp>
      <p:sp>
        <p:nvSpPr>
          <p:cNvPr id="14" name="TextBox 13">
            <a:extLst>
              <a:ext uri="{FF2B5EF4-FFF2-40B4-BE49-F238E27FC236}">
                <a16:creationId xmlns:a16="http://schemas.microsoft.com/office/drawing/2014/main" id="{283C3D6A-429E-445B-BDD6-3EE3BDC7BAB4}"/>
              </a:ext>
            </a:extLst>
          </p:cNvPr>
          <p:cNvSpPr txBox="1"/>
          <p:nvPr/>
        </p:nvSpPr>
        <p:spPr>
          <a:xfrm>
            <a:off x="5025095" y="3259730"/>
            <a:ext cx="6148386" cy="1219373"/>
          </a:xfrm>
          <a:prstGeom prst="rect">
            <a:avLst/>
          </a:prstGeom>
          <a:noFill/>
        </p:spPr>
        <p:txBody>
          <a:bodyPr wrap="square">
            <a:spAutoFit/>
          </a:bodyPr>
          <a:lstStyle/>
          <a:p>
            <a:pPr algn="ctr">
              <a:lnSpc>
                <a:spcPct val="107000"/>
              </a:lnSpc>
              <a:spcAft>
                <a:spcPts val="800"/>
              </a:spcAft>
              <a:tabLst>
                <a:tab pos="1981200" algn="l"/>
                <a:tab pos="2865755" algn="ctr"/>
                <a:tab pos="4635500" algn="l"/>
              </a:tabLst>
            </a:pPr>
            <a:r>
              <a:rPr lang="en-GB" sz="3500" dirty="0">
                <a:effectLst/>
                <a:latin typeface="Calibri" panose="020F0502020204030204" pitchFamily="34" charset="0"/>
                <a:ea typeface="Calibri" panose="020F0502020204030204" pitchFamily="34" charset="0"/>
                <a:cs typeface="Times New Roman" panose="02020603050405020304" pitchFamily="18" charset="0"/>
              </a:rPr>
              <a:t>I’ve been in plenty of rap battles and they’re very intense.</a:t>
            </a:r>
          </a:p>
        </p:txBody>
      </p:sp>
      <p:sp>
        <p:nvSpPr>
          <p:cNvPr id="9" name="TextBox 8">
            <a:extLst>
              <a:ext uri="{FF2B5EF4-FFF2-40B4-BE49-F238E27FC236}">
                <a16:creationId xmlns:a16="http://schemas.microsoft.com/office/drawing/2014/main" id="{C7F11CC9-73CF-484A-8005-EE7C7DF36FC3}"/>
              </a:ext>
            </a:extLst>
          </p:cNvPr>
          <p:cNvSpPr txBox="1"/>
          <p:nvPr/>
        </p:nvSpPr>
        <p:spPr>
          <a:xfrm>
            <a:off x="8689288" y="5165040"/>
            <a:ext cx="3312212" cy="1169551"/>
          </a:xfrm>
          <a:prstGeom prst="rect">
            <a:avLst/>
          </a:prstGeom>
          <a:noFill/>
        </p:spPr>
        <p:txBody>
          <a:bodyPr wrap="square" rtlCol="0">
            <a:spAutoFit/>
          </a:bodyPr>
          <a:lstStyle/>
          <a:p>
            <a:r>
              <a:rPr lang="en-GB" sz="3500" dirty="0"/>
              <a:t>Here is what you have to do…</a:t>
            </a:r>
          </a:p>
        </p:txBody>
      </p:sp>
    </p:spTree>
    <p:extLst>
      <p:ext uri="{BB962C8B-B14F-4D97-AF65-F5344CB8AC3E}">
        <p14:creationId xmlns:p14="http://schemas.microsoft.com/office/powerpoint/2010/main" val="30753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9"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40/50 </a:t>
            </a:r>
          </a:p>
          <a:p>
            <a:r>
              <a:rPr lang="en-GB" dirty="0"/>
              <a:t>Mystic Mics</a:t>
            </a:r>
          </a:p>
        </p:txBody>
      </p:sp>
      <p:pic>
        <p:nvPicPr>
          <p:cNvPr id="3" name="Picture 2" descr="A picture containing vector graphics&#10;&#10;Description automatically generated">
            <a:extLst>
              <a:ext uri="{FF2B5EF4-FFF2-40B4-BE49-F238E27FC236}">
                <a16:creationId xmlns:a16="http://schemas.microsoft.com/office/drawing/2014/main" id="{F22B4E48-ECDE-4B2D-A8D2-251A44F9F6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72" y="1461757"/>
            <a:ext cx="3847158" cy="5129543"/>
          </a:xfrm>
          <a:prstGeom prst="rect">
            <a:avLst/>
          </a:prstGeom>
        </p:spPr>
      </p:pic>
      <p:sp>
        <p:nvSpPr>
          <p:cNvPr id="4" name="TextBox 3">
            <a:extLst>
              <a:ext uri="{FF2B5EF4-FFF2-40B4-BE49-F238E27FC236}">
                <a16:creationId xmlns:a16="http://schemas.microsoft.com/office/drawing/2014/main" id="{E5C0BDC5-25B3-4146-B4FA-E73C55411F26}"/>
              </a:ext>
            </a:extLst>
          </p:cNvPr>
          <p:cNvSpPr txBox="1"/>
          <p:nvPr/>
        </p:nvSpPr>
        <p:spPr>
          <a:xfrm>
            <a:off x="5093019" y="1554480"/>
            <a:ext cx="6148386" cy="1169551"/>
          </a:xfrm>
          <a:prstGeom prst="rect">
            <a:avLst/>
          </a:prstGeom>
          <a:noFill/>
        </p:spPr>
        <p:txBody>
          <a:bodyPr wrap="square" rtlCol="0">
            <a:spAutoFit/>
          </a:bodyPr>
          <a:lstStyle/>
          <a:p>
            <a:pPr algn="ctr"/>
            <a:r>
              <a:rPr lang="en-GB" sz="3500" dirty="0"/>
              <a:t>There will be a timer on the screen that looks like this</a:t>
            </a:r>
          </a:p>
        </p:txBody>
      </p:sp>
      <p:sp>
        <p:nvSpPr>
          <p:cNvPr id="9" name="TextBox 8">
            <a:extLst>
              <a:ext uri="{FF2B5EF4-FFF2-40B4-BE49-F238E27FC236}">
                <a16:creationId xmlns:a16="http://schemas.microsoft.com/office/drawing/2014/main" id="{C7F11CC9-73CF-484A-8005-EE7C7DF36FC3}"/>
              </a:ext>
            </a:extLst>
          </p:cNvPr>
          <p:cNvSpPr txBox="1"/>
          <p:nvPr/>
        </p:nvSpPr>
        <p:spPr>
          <a:xfrm>
            <a:off x="6511106" y="4883140"/>
            <a:ext cx="3312212" cy="1708160"/>
          </a:xfrm>
          <a:prstGeom prst="rect">
            <a:avLst/>
          </a:prstGeom>
          <a:noFill/>
        </p:spPr>
        <p:txBody>
          <a:bodyPr wrap="square" rtlCol="0">
            <a:spAutoFit/>
          </a:bodyPr>
          <a:lstStyle/>
          <a:p>
            <a:pPr algn="ctr"/>
            <a:r>
              <a:rPr lang="en-GB" sz="3500" dirty="0"/>
              <a:t>You need to pay attention to the timer!</a:t>
            </a:r>
          </a:p>
        </p:txBody>
      </p:sp>
      <p:pic>
        <p:nvPicPr>
          <p:cNvPr id="15" name="Picture 14" descr="20 second countdown timer digital animated Stock Footage Video (100%  Royalty-free) 1061908390 | Shutterstock">
            <a:extLst>
              <a:ext uri="{FF2B5EF4-FFF2-40B4-BE49-F238E27FC236}">
                <a16:creationId xmlns:a16="http://schemas.microsoft.com/office/drawing/2014/main" id="{BCD4D6DC-9247-435D-B3D6-485D1FE973A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51429" y="2867967"/>
            <a:ext cx="3031383" cy="1708160"/>
          </a:xfrm>
          <a:prstGeom prst="rect">
            <a:avLst/>
          </a:prstGeom>
          <a:noFill/>
          <a:ln>
            <a:noFill/>
          </a:ln>
        </p:spPr>
      </p:pic>
    </p:spTree>
    <p:extLst>
      <p:ext uri="{BB962C8B-B14F-4D97-AF65-F5344CB8AC3E}">
        <p14:creationId xmlns:p14="http://schemas.microsoft.com/office/powerpoint/2010/main" val="276890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40/50 </a:t>
            </a:r>
          </a:p>
          <a:p>
            <a:r>
              <a:rPr lang="en-GB" dirty="0"/>
              <a:t>Mystic Mics</a:t>
            </a:r>
          </a:p>
        </p:txBody>
      </p:sp>
      <p:pic>
        <p:nvPicPr>
          <p:cNvPr id="3" name="Picture 2" descr="A picture containing vector graphics&#10;&#10;Description automatically generated">
            <a:extLst>
              <a:ext uri="{FF2B5EF4-FFF2-40B4-BE49-F238E27FC236}">
                <a16:creationId xmlns:a16="http://schemas.microsoft.com/office/drawing/2014/main" id="{F22B4E48-ECDE-4B2D-A8D2-251A44F9F6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372" y="1461757"/>
            <a:ext cx="3847158" cy="5129543"/>
          </a:xfrm>
          <a:prstGeom prst="rect">
            <a:avLst/>
          </a:prstGeom>
        </p:spPr>
      </p:pic>
      <p:sp>
        <p:nvSpPr>
          <p:cNvPr id="4" name="TextBox 3">
            <a:extLst>
              <a:ext uri="{FF2B5EF4-FFF2-40B4-BE49-F238E27FC236}">
                <a16:creationId xmlns:a16="http://schemas.microsoft.com/office/drawing/2014/main" id="{E5C0BDC5-25B3-4146-B4FA-E73C55411F26}"/>
              </a:ext>
            </a:extLst>
          </p:cNvPr>
          <p:cNvSpPr txBox="1"/>
          <p:nvPr/>
        </p:nvSpPr>
        <p:spPr>
          <a:xfrm>
            <a:off x="4826318" y="1825925"/>
            <a:ext cx="6648609" cy="4401205"/>
          </a:xfrm>
          <a:prstGeom prst="rect">
            <a:avLst/>
          </a:prstGeom>
          <a:noFill/>
        </p:spPr>
        <p:txBody>
          <a:bodyPr wrap="square" rtlCol="0">
            <a:spAutoFit/>
          </a:bodyPr>
          <a:lstStyle/>
          <a:p>
            <a:r>
              <a:rPr lang="en-GB" sz="3500" dirty="0"/>
              <a:t>When Mic Menace says a line, you must type a line that rhymes with his line, but don’t worry, I will give you some words to help. </a:t>
            </a:r>
          </a:p>
          <a:p>
            <a:endParaRPr lang="en-GB" sz="3500" dirty="0"/>
          </a:p>
          <a:p>
            <a:r>
              <a:rPr lang="en-GB" sz="3500" dirty="0"/>
              <a:t>You will have 20 seconds to write your line otherwise you will lose and will have to restart!</a:t>
            </a:r>
          </a:p>
        </p:txBody>
      </p:sp>
    </p:spTree>
    <p:extLst>
      <p:ext uri="{BB962C8B-B14F-4D97-AF65-F5344CB8AC3E}">
        <p14:creationId xmlns:p14="http://schemas.microsoft.com/office/powerpoint/2010/main" val="394429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2"/>
    </p:ext>
  </p:extLs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40/50 </a:t>
            </a:r>
          </a:p>
          <a:p>
            <a:r>
              <a:rPr lang="en-GB" dirty="0"/>
              <a:t>Mystic Mics</a:t>
            </a:r>
          </a:p>
        </p:txBody>
      </p:sp>
      <p:pic>
        <p:nvPicPr>
          <p:cNvPr id="3" name="Picture 2" descr="A picture containing vector graphics&#10;&#10;Description automatically generated">
            <a:extLst>
              <a:ext uri="{FF2B5EF4-FFF2-40B4-BE49-F238E27FC236}">
                <a16:creationId xmlns:a16="http://schemas.microsoft.com/office/drawing/2014/main" id="{F22B4E48-ECDE-4B2D-A8D2-251A44F9F6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372" y="1461757"/>
            <a:ext cx="3847158" cy="5129543"/>
          </a:xfrm>
          <a:prstGeom prst="rect">
            <a:avLst/>
          </a:prstGeom>
        </p:spPr>
      </p:pic>
      <p:sp>
        <p:nvSpPr>
          <p:cNvPr id="4" name="TextBox 3">
            <a:extLst>
              <a:ext uri="{FF2B5EF4-FFF2-40B4-BE49-F238E27FC236}">
                <a16:creationId xmlns:a16="http://schemas.microsoft.com/office/drawing/2014/main" id="{E5C0BDC5-25B3-4146-B4FA-E73C55411F26}"/>
              </a:ext>
            </a:extLst>
          </p:cNvPr>
          <p:cNvSpPr txBox="1"/>
          <p:nvPr/>
        </p:nvSpPr>
        <p:spPr>
          <a:xfrm>
            <a:off x="5016818" y="3292775"/>
            <a:ext cx="6648609" cy="630942"/>
          </a:xfrm>
          <a:prstGeom prst="rect">
            <a:avLst/>
          </a:prstGeom>
          <a:noFill/>
        </p:spPr>
        <p:txBody>
          <a:bodyPr wrap="square" rtlCol="0">
            <a:spAutoFit/>
          </a:bodyPr>
          <a:lstStyle/>
          <a:p>
            <a:r>
              <a:rPr lang="en-GB" sz="3500" dirty="0"/>
              <a:t>Let’s give it a shot…</a:t>
            </a:r>
          </a:p>
        </p:txBody>
      </p:sp>
    </p:spTree>
    <p:extLst>
      <p:ext uri="{BB962C8B-B14F-4D97-AF65-F5344CB8AC3E}">
        <p14:creationId xmlns:p14="http://schemas.microsoft.com/office/powerpoint/2010/main" val="136899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2"/>
    </p:ext>
  </p:extLs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40/50 </a:t>
            </a:r>
          </a:p>
          <a:p>
            <a:r>
              <a:rPr lang="en-GB" dirty="0"/>
              <a:t>Mystic Mics</a:t>
            </a:r>
          </a:p>
        </p:txBody>
      </p:sp>
      <p:sp>
        <p:nvSpPr>
          <p:cNvPr id="4" name="TextBox 3">
            <a:extLst>
              <a:ext uri="{FF2B5EF4-FFF2-40B4-BE49-F238E27FC236}">
                <a16:creationId xmlns:a16="http://schemas.microsoft.com/office/drawing/2014/main" id="{E5C0BDC5-25B3-4146-B4FA-E73C55411F26}"/>
              </a:ext>
            </a:extLst>
          </p:cNvPr>
          <p:cNvSpPr txBox="1"/>
          <p:nvPr/>
        </p:nvSpPr>
        <p:spPr>
          <a:xfrm>
            <a:off x="3294699" y="3294939"/>
            <a:ext cx="6146481" cy="861774"/>
          </a:xfrm>
          <a:prstGeom prst="rect">
            <a:avLst/>
          </a:prstGeom>
          <a:noFill/>
        </p:spPr>
        <p:txBody>
          <a:bodyPr wrap="square" rtlCol="0">
            <a:spAutoFit/>
          </a:bodyPr>
          <a:lstStyle/>
          <a:p>
            <a:r>
              <a:rPr lang="en-GB" sz="5000" dirty="0"/>
              <a:t>I’m sitting in my chair</a:t>
            </a:r>
          </a:p>
        </p:txBody>
      </p:sp>
      <p:cxnSp>
        <p:nvCxnSpPr>
          <p:cNvPr id="5" name="Straight Connector 4">
            <a:extLst>
              <a:ext uri="{FF2B5EF4-FFF2-40B4-BE49-F238E27FC236}">
                <a16:creationId xmlns:a16="http://schemas.microsoft.com/office/drawing/2014/main" id="{FAEF86E9-51C7-486F-AA24-E2F6B8D0ABD5}"/>
              </a:ext>
            </a:extLst>
          </p:cNvPr>
          <p:cNvCxnSpPr>
            <a:cxnSpLocks/>
          </p:cNvCxnSpPr>
          <p:nvPr/>
        </p:nvCxnSpPr>
        <p:spPr>
          <a:xfrm>
            <a:off x="2247900" y="4848225"/>
            <a:ext cx="7858125"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B42BDCED-6345-43B4-8782-9BECBFE717D4}"/>
              </a:ext>
            </a:extLst>
          </p:cNvPr>
          <p:cNvSpPr txBox="1"/>
          <p:nvPr/>
        </p:nvSpPr>
        <p:spPr>
          <a:xfrm>
            <a:off x="2007716" y="5580637"/>
            <a:ext cx="1045799" cy="861774"/>
          </a:xfrm>
          <a:prstGeom prst="rect">
            <a:avLst/>
          </a:prstGeom>
          <a:noFill/>
        </p:spPr>
        <p:txBody>
          <a:bodyPr wrap="none" rtlCol="0">
            <a:spAutoFit/>
          </a:bodyPr>
          <a:lstStyle/>
          <a:p>
            <a:r>
              <a:rPr lang="en-GB" sz="5000" dirty="0"/>
              <a:t>fair</a:t>
            </a:r>
          </a:p>
        </p:txBody>
      </p:sp>
      <p:sp>
        <p:nvSpPr>
          <p:cNvPr id="20" name="TextBox 19">
            <a:extLst>
              <a:ext uri="{FF2B5EF4-FFF2-40B4-BE49-F238E27FC236}">
                <a16:creationId xmlns:a16="http://schemas.microsoft.com/office/drawing/2014/main" id="{E7B4BF1F-F836-4573-B0DE-A42409487C2A}"/>
              </a:ext>
            </a:extLst>
          </p:cNvPr>
          <p:cNvSpPr txBox="1"/>
          <p:nvPr/>
        </p:nvSpPr>
        <p:spPr>
          <a:xfrm>
            <a:off x="5451517" y="5597565"/>
            <a:ext cx="1370888" cy="861774"/>
          </a:xfrm>
          <a:prstGeom prst="rect">
            <a:avLst/>
          </a:prstGeom>
          <a:noFill/>
        </p:spPr>
        <p:txBody>
          <a:bodyPr wrap="none" rtlCol="0">
            <a:spAutoFit/>
          </a:bodyPr>
          <a:lstStyle/>
          <a:p>
            <a:r>
              <a:rPr lang="en-GB" sz="5000" dirty="0"/>
              <a:t>bear</a:t>
            </a:r>
          </a:p>
        </p:txBody>
      </p:sp>
      <p:sp>
        <p:nvSpPr>
          <p:cNvPr id="21" name="Rectangle 20">
            <a:extLst>
              <a:ext uri="{FF2B5EF4-FFF2-40B4-BE49-F238E27FC236}">
                <a16:creationId xmlns:a16="http://schemas.microsoft.com/office/drawing/2014/main" id="{5934D20A-182C-436C-982E-BB49B2750A9E}"/>
              </a:ext>
            </a:extLst>
          </p:cNvPr>
          <p:cNvSpPr/>
          <p:nvPr/>
        </p:nvSpPr>
        <p:spPr>
          <a:xfrm>
            <a:off x="8772573" y="5591551"/>
            <a:ext cx="1509961"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C827DAA-54A6-4FBD-B5A2-8D4D182A08FE}"/>
              </a:ext>
            </a:extLst>
          </p:cNvPr>
          <p:cNvSpPr txBox="1"/>
          <p:nvPr/>
        </p:nvSpPr>
        <p:spPr>
          <a:xfrm>
            <a:off x="8937122" y="5612723"/>
            <a:ext cx="1291379" cy="861774"/>
          </a:xfrm>
          <a:prstGeom prst="rect">
            <a:avLst/>
          </a:prstGeom>
          <a:noFill/>
        </p:spPr>
        <p:txBody>
          <a:bodyPr wrap="none" rtlCol="0">
            <a:spAutoFit/>
          </a:bodyPr>
          <a:lstStyle/>
          <a:p>
            <a:r>
              <a:rPr lang="en-GB" sz="5000" dirty="0"/>
              <a:t>care</a:t>
            </a:r>
          </a:p>
        </p:txBody>
      </p:sp>
      <p:sp>
        <p:nvSpPr>
          <p:cNvPr id="23" name="Rectangle 22">
            <a:extLst>
              <a:ext uri="{FF2B5EF4-FFF2-40B4-BE49-F238E27FC236}">
                <a16:creationId xmlns:a16="http://schemas.microsoft.com/office/drawing/2014/main" id="{9DFE6A78-DBCC-4203-A93E-6B08914D5BA4}"/>
              </a:ext>
            </a:extLst>
          </p:cNvPr>
          <p:cNvSpPr/>
          <p:nvPr/>
        </p:nvSpPr>
        <p:spPr>
          <a:xfrm>
            <a:off x="5381980" y="5580637"/>
            <a:ext cx="1509961"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DB6CE54-E36C-4198-9954-C609DC39F766}"/>
              </a:ext>
            </a:extLst>
          </p:cNvPr>
          <p:cNvSpPr/>
          <p:nvPr/>
        </p:nvSpPr>
        <p:spPr>
          <a:xfrm>
            <a:off x="1784738" y="5525524"/>
            <a:ext cx="1509961"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descr="20 second countdown timer digital animated Stock Footage Video (100%  Royalty-free) 1061908390 | Shutterstock">
            <a:extLst>
              <a:ext uri="{FF2B5EF4-FFF2-40B4-BE49-F238E27FC236}">
                <a16:creationId xmlns:a16="http://schemas.microsoft.com/office/drawing/2014/main" id="{66771B96-AA13-4C96-A99B-5D94CC1EC8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2205" y="539228"/>
            <a:ext cx="4240530" cy="2389505"/>
          </a:xfrm>
          <a:prstGeom prst="rect">
            <a:avLst/>
          </a:prstGeom>
          <a:noFill/>
          <a:ln>
            <a:noFill/>
          </a:ln>
        </p:spPr>
      </p:pic>
    </p:spTree>
    <p:extLst>
      <p:ext uri="{BB962C8B-B14F-4D97-AF65-F5344CB8AC3E}">
        <p14:creationId xmlns:p14="http://schemas.microsoft.com/office/powerpoint/2010/main" val="370360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2"/>
    </p:ext>
  </p:extLs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40/50 </a:t>
            </a:r>
          </a:p>
          <a:p>
            <a:r>
              <a:rPr lang="en-GB" dirty="0"/>
              <a:t>Mystic Mics</a:t>
            </a:r>
          </a:p>
        </p:txBody>
      </p:sp>
      <p:sp>
        <p:nvSpPr>
          <p:cNvPr id="4" name="TextBox 3">
            <a:extLst>
              <a:ext uri="{FF2B5EF4-FFF2-40B4-BE49-F238E27FC236}">
                <a16:creationId xmlns:a16="http://schemas.microsoft.com/office/drawing/2014/main" id="{E5C0BDC5-25B3-4146-B4FA-E73C55411F26}"/>
              </a:ext>
            </a:extLst>
          </p:cNvPr>
          <p:cNvSpPr txBox="1"/>
          <p:nvPr/>
        </p:nvSpPr>
        <p:spPr>
          <a:xfrm>
            <a:off x="4096895" y="3183326"/>
            <a:ext cx="4315776" cy="861774"/>
          </a:xfrm>
          <a:prstGeom prst="rect">
            <a:avLst/>
          </a:prstGeom>
          <a:noFill/>
        </p:spPr>
        <p:txBody>
          <a:bodyPr wrap="square" rtlCol="0">
            <a:spAutoFit/>
          </a:bodyPr>
          <a:lstStyle/>
          <a:p>
            <a:r>
              <a:rPr lang="en-GB" sz="5000" dirty="0"/>
              <a:t>I went outside </a:t>
            </a:r>
          </a:p>
        </p:txBody>
      </p:sp>
      <p:cxnSp>
        <p:nvCxnSpPr>
          <p:cNvPr id="5" name="Straight Connector 4">
            <a:extLst>
              <a:ext uri="{FF2B5EF4-FFF2-40B4-BE49-F238E27FC236}">
                <a16:creationId xmlns:a16="http://schemas.microsoft.com/office/drawing/2014/main" id="{FAEF86E9-51C7-486F-AA24-E2F6B8D0ABD5}"/>
              </a:ext>
            </a:extLst>
          </p:cNvPr>
          <p:cNvCxnSpPr>
            <a:cxnSpLocks/>
          </p:cNvCxnSpPr>
          <p:nvPr/>
        </p:nvCxnSpPr>
        <p:spPr>
          <a:xfrm>
            <a:off x="2247900" y="4848225"/>
            <a:ext cx="7858125"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B42BDCED-6345-43B4-8782-9BECBFE717D4}"/>
              </a:ext>
            </a:extLst>
          </p:cNvPr>
          <p:cNvSpPr txBox="1"/>
          <p:nvPr/>
        </p:nvSpPr>
        <p:spPr>
          <a:xfrm>
            <a:off x="1821412" y="5580637"/>
            <a:ext cx="1436612" cy="861774"/>
          </a:xfrm>
          <a:prstGeom prst="rect">
            <a:avLst/>
          </a:prstGeom>
          <a:noFill/>
        </p:spPr>
        <p:txBody>
          <a:bodyPr wrap="none" rtlCol="0">
            <a:spAutoFit/>
          </a:bodyPr>
          <a:lstStyle/>
          <a:p>
            <a:r>
              <a:rPr lang="en-GB" sz="5000" dirty="0"/>
              <a:t>glide</a:t>
            </a:r>
          </a:p>
        </p:txBody>
      </p:sp>
      <p:sp>
        <p:nvSpPr>
          <p:cNvPr id="20" name="TextBox 19">
            <a:extLst>
              <a:ext uri="{FF2B5EF4-FFF2-40B4-BE49-F238E27FC236}">
                <a16:creationId xmlns:a16="http://schemas.microsoft.com/office/drawing/2014/main" id="{E7B4BF1F-F836-4573-B0DE-A42409487C2A}"/>
              </a:ext>
            </a:extLst>
          </p:cNvPr>
          <p:cNvSpPr txBox="1"/>
          <p:nvPr/>
        </p:nvSpPr>
        <p:spPr>
          <a:xfrm>
            <a:off x="5451517" y="5597565"/>
            <a:ext cx="1446230" cy="861774"/>
          </a:xfrm>
          <a:prstGeom prst="rect">
            <a:avLst/>
          </a:prstGeom>
          <a:noFill/>
        </p:spPr>
        <p:txBody>
          <a:bodyPr wrap="none" rtlCol="0">
            <a:spAutoFit/>
          </a:bodyPr>
          <a:lstStyle/>
          <a:p>
            <a:r>
              <a:rPr lang="en-GB" sz="5000" dirty="0"/>
              <a:t>wide</a:t>
            </a:r>
          </a:p>
        </p:txBody>
      </p:sp>
      <p:sp>
        <p:nvSpPr>
          <p:cNvPr id="21" name="Rectangle 20">
            <a:extLst>
              <a:ext uri="{FF2B5EF4-FFF2-40B4-BE49-F238E27FC236}">
                <a16:creationId xmlns:a16="http://schemas.microsoft.com/office/drawing/2014/main" id="{5934D20A-182C-436C-982E-BB49B2750A9E}"/>
              </a:ext>
            </a:extLst>
          </p:cNvPr>
          <p:cNvSpPr/>
          <p:nvPr/>
        </p:nvSpPr>
        <p:spPr>
          <a:xfrm>
            <a:off x="8772573" y="5591551"/>
            <a:ext cx="1509961"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C827DAA-54A6-4FBD-B5A2-8D4D182A08FE}"/>
              </a:ext>
            </a:extLst>
          </p:cNvPr>
          <p:cNvSpPr txBox="1"/>
          <p:nvPr/>
        </p:nvSpPr>
        <p:spPr>
          <a:xfrm>
            <a:off x="8937122" y="5612723"/>
            <a:ext cx="1324402" cy="861774"/>
          </a:xfrm>
          <a:prstGeom prst="rect">
            <a:avLst/>
          </a:prstGeom>
          <a:noFill/>
        </p:spPr>
        <p:txBody>
          <a:bodyPr wrap="none" rtlCol="0">
            <a:spAutoFit/>
          </a:bodyPr>
          <a:lstStyle/>
          <a:p>
            <a:r>
              <a:rPr lang="en-GB" sz="5000" dirty="0"/>
              <a:t>hide</a:t>
            </a:r>
          </a:p>
        </p:txBody>
      </p:sp>
      <p:sp>
        <p:nvSpPr>
          <p:cNvPr id="23" name="Rectangle 22">
            <a:extLst>
              <a:ext uri="{FF2B5EF4-FFF2-40B4-BE49-F238E27FC236}">
                <a16:creationId xmlns:a16="http://schemas.microsoft.com/office/drawing/2014/main" id="{9DFE6A78-DBCC-4203-A93E-6B08914D5BA4}"/>
              </a:ext>
            </a:extLst>
          </p:cNvPr>
          <p:cNvSpPr/>
          <p:nvPr/>
        </p:nvSpPr>
        <p:spPr>
          <a:xfrm>
            <a:off x="5381980" y="5580637"/>
            <a:ext cx="1509961"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DB6CE54-E36C-4198-9954-C609DC39F766}"/>
              </a:ext>
            </a:extLst>
          </p:cNvPr>
          <p:cNvSpPr/>
          <p:nvPr/>
        </p:nvSpPr>
        <p:spPr>
          <a:xfrm>
            <a:off x="1784738" y="5525524"/>
            <a:ext cx="1509961"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descr="20 second countdown timer digital animated Stock Footage Video (100%  Royalty-free) 1061908390 | Shutterstock">
            <a:extLst>
              <a:ext uri="{FF2B5EF4-FFF2-40B4-BE49-F238E27FC236}">
                <a16:creationId xmlns:a16="http://schemas.microsoft.com/office/drawing/2014/main" id="{7E8B7245-DA53-47FB-860C-5FB2577E2F5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39256" y="691514"/>
            <a:ext cx="4240530" cy="2389505"/>
          </a:xfrm>
          <a:prstGeom prst="rect">
            <a:avLst/>
          </a:prstGeom>
          <a:noFill/>
          <a:ln>
            <a:noFill/>
          </a:ln>
        </p:spPr>
      </p:pic>
    </p:spTree>
    <p:extLst>
      <p:ext uri="{BB962C8B-B14F-4D97-AF65-F5344CB8AC3E}">
        <p14:creationId xmlns:p14="http://schemas.microsoft.com/office/powerpoint/2010/main" val="80684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2"/>
    </p:ext>
  </p:extLs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40/50 </a:t>
            </a:r>
          </a:p>
          <a:p>
            <a:r>
              <a:rPr lang="en-GB" dirty="0"/>
              <a:t>Mystic Mics</a:t>
            </a:r>
          </a:p>
        </p:txBody>
      </p:sp>
      <p:sp>
        <p:nvSpPr>
          <p:cNvPr id="4" name="TextBox 3">
            <a:extLst>
              <a:ext uri="{FF2B5EF4-FFF2-40B4-BE49-F238E27FC236}">
                <a16:creationId xmlns:a16="http://schemas.microsoft.com/office/drawing/2014/main" id="{E5C0BDC5-25B3-4146-B4FA-E73C55411F26}"/>
              </a:ext>
            </a:extLst>
          </p:cNvPr>
          <p:cNvSpPr txBox="1"/>
          <p:nvPr/>
        </p:nvSpPr>
        <p:spPr>
          <a:xfrm>
            <a:off x="2866549" y="3183902"/>
            <a:ext cx="6458901" cy="861774"/>
          </a:xfrm>
          <a:prstGeom prst="rect">
            <a:avLst/>
          </a:prstGeom>
          <a:noFill/>
        </p:spPr>
        <p:txBody>
          <a:bodyPr wrap="square" rtlCol="0">
            <a:spAutoFit/>
          </a:bodyPr>
          <a:lstStyle/>
          <a:p>
            <a:r>
              <a:rPr lang="en-GB" sz="5000" dirty="0"/>
              <a:t>Then I went to the shop</a:t>
            </a:r>
          </a:p>
        </p:txBody>
      </p:sp>
      <p:cxnSp>
        <p:nvCxnSpPr>
          <p:cNvPr id="5" name="Straight Connector 4">
            <a:extLst>
              <a:ext uri="{FF2B5EF4-FFF2-40B4-BE49-F238E27FC236}">
                <a16:creationId xmlns:a16="http://schemas.microsoft.com/office/drawing/2014/main" id="{FAEF86E9-51C7-486F-AA24-E2F6B8D0ABD5}"/>
              </a:ext>
            </a:extLst>
          </p:cNvPr>
          <p:cNvCxnSpPr>
            <a:cxnSpLocks/>
          </p:cNvCxnSpPr>
          <p:nvPr/>
        </p:nvCxnSpPr>
        <p:spPr>
          <a:xfrm>
            <a:off x="2247900" y="4848225"/>
            <a:ext cx="7858125"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B42BDCED-6345-43B4-8782-9BECBFE717D4}"/>
              </a:ext>
            </a:extLst>
          </p:cNvPr>
          <p:cNvSpPr txBox="1"/>
          <p:nvPr/>
        </p:nvSpPr>
        <p:spPr>
          <a:xfrm>
            <a:off x="1872715" y="5580637"/>
            <a:ext cx="1310936" cy="861774"/>
          </a:xfrm>
          <a:prstGeom prst="rect">
            <a:avLst/>
          </a:prstGeom>
          <a:noFill/>
        </p:spPr>
        <p:txBody>
          <a:bodyPr wrap="none" rtlCol="0">
            <a:spAutoFit/>
          </a:bodyPr>
          <a:lstStyle/>
          <a:p>
            <a:r>
              <a:rPr lang="en-GB" sz="5000" dirty="0"/>
              <a:t>stop</a:t>
            </a:r>
          </a:p>
        </p:txBody>
      </p:sp>
      <p:sp>
        <p:nvSpPr>
          <p:cNvPr id="20" name="TextBox 19">
            <a:extLst>
              <a:ext uri="{FF2B5EF4-FFF2-40B4-BE49-F238E27FC236}">
                <a16:creationId xmlns:a16="http://schemas.microsoft.com/office/drawing/2014/main" id="{E7B4BF1F-F836-4573-B0DE-A42409487C2A}"/>
              </a:ext>
            </a:extLst>
          </p:cNvPr>
          <p:cNvSpPr txBox="1"/>
          <p:nvPr/>
        </p:nvSpPr>
        <p:spPr>
          <a:xfrm>
            <a:off x="5538879" y="5592862"/>
            <a:ext cx="1196161" cy="861774"/>
          </a:xfrm>
          <a:prstGeom prst="rect">
            <a:avLst/>
          </a:prstGeom>
          <a:noFill/>
        </p:spPr>
        <p:txBody>
          <a:bodyPr wrap="none" rtlCol="0">
            <a:spAutoFit/>
          </a:bodyPr>
          <a:lstStyle/>
          <a:p>
            <a:r>
              <a:rPr lang="en-GB" sz="5000" dirty="0"/>
              <a:t>pop</a:t>
            </a:r>
          </a:p>
        </p:txBody>
      </p:sp>
      <p:sp>
        <p:nvSpPr>
          <p:cNvPr id="21" name="Rectangle 20">
            <a:extLst>
              <a:ext uri="{FF2B5EF4-FFF2-40B4-BE49-F238E27FC236}">
                <a16:creationId xmlns:a16="http://schemas.microsoft.com/office/drawing/2014/main" id="{5934D20A-182C-436C-982E-BB49B2750A9E}"/>
              </a:ext>
            </a:extLst>
          </p:cNvPr>
          <p:cNvSpPr/>
          <p:nvPr/>
        </p:nvSpPr>
        <p:spPr>
          <a:xfrm>
            <a:off x="8772573" y="5591551"/>
            <a:ext cx="1509961"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C827DAA-54A6-4FBD-B5A2-8D4D182A08FE}"/>
              </a:ext>
            </a:extLst>
          </p:cNvPr>
          <p:cNvSpPr txBox="1"/>
          <p:nvPr/>
        </p:nvSpPr>
        <p:spPr>
          <a:xfrm>
            <a:off x="8873879" y="5618886"/>
            <a:ext cx="1408655" cy="861774"/>
          </a:xfrm>
          <a:prstGeom prst="rect">
            <a:avLst/>
          </a:prstGeom>
          <a:noFill/>
        </p:spPr>
        <p:txBody>
          <a:bodyPr wrap="none" rtlCol="0">
            <a:spAutoFit/>
          </a:bodyPr>
          <a:lstStyle/>
          <a:p>
            <a:r>
              <a:rPr lang="en-GB" sz="5000" dirty="0"/>
              <a:t>drop</a:t>
            </a:r>
          </a:p>
        </p:txBody>
      </p:sp>
      <p:sp>
        <p:nvSpPr>
          <p:cNvPr id="23" name="Rectangle 22">
            <a:extLst>
              <a:ext uri="{FF2B5EF4-FFF2-40B4-BE49-F238E27FC236}">
                <a16:creationId xmlns:a16="http://schemas.microsoft.com/office/drawing/2014/main" id="{9DFE6A78-DBCC-4203-A93E-6B08914D5BA4}"/>
              </a:ext>
            </a:extLst>
          </p:cNvPr>
          <p:cNvSpPr/>
          <p:nvPr/>
        </p:nvSpPr>
        <p:spPr>
          <a:xfrm>
            <a:off x="5381980" y="5580637"/>
            <a:ext cx="1509961"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DB6CE54-E36C-4198-9954-C609DC39F766}"/>
              </a:ext>
            </a:extLst>
          </p:cNvPr>
          <p:cNvSpPr/>
          <p:nvPr/>
        </p:nvSpPr>
        <p:spPr>
          <a:xfrm>
            <a:off x="1784738" y="5525524"/>
            <a:ext cx="1509961"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descr="20 second countdown timer digital animated Stock Footage Video (100%  Royalty-free) 1061908390 | Shutterstock">
            <a:extLst>
              <a:ext uri="{FF2B5EF4-FFF2-40B4-BE49-F238E27FC236}">
                <a16:creationId xmlns:a16="http://schemas.microsoft.com/office/drawing/2014/main" id="{10B847B7-20DA-4DEF-AD71-37A0E03D0F8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2560" y="428191"/>
            <a:ext cx="4240530" cy="2389505"/>
          </a:xfrm>
          <a:prstGeom prst="rect">
            <a:avLst/>
          </a:prstGeom>
          <a:noFill/>
          <a:ln>
            <a:noFill/>
          </a:ln>
        </p:spPr>
      </p:pic>
    </p:spTree>
    <p:extLst>
      <p:ext uri="{BB962C8B-B14F-4D97-AF65-F5344CB8AC3E}">
        <p14:creationId xmlns:p14="http://schemas.microsoft.com/office/powerpoint/2010/main" val="1877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14900" y="2808413"/>
            <a:ext cx="2903220" cy="3870960"/>
          </a:xfrm>
        </p:spPr>
      </p:pic>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2609330" y="1102690"/>
            <a:ext cx="7177413" cy="1754326"/>
          </a:xfrm>
          <a:prstGeom prst="rect">
            <a:avLst/>
          </a:prstGeom>
          <a:noFill/>
        </p:spPr>
        <p:txBody>
          <a:bodyPr wrap="square">
            <a:spAutoFit/>
          </a:bodyPr>
          <a:lstStyle/>
          <a:p>
            <a:pPr algn="ctr"/>
            <a:r>
              <a:rPr lang="en-GB" sz="3600" dirty="0"/>
              <a:t>I’m going to pass the mic onto my good friend Rhyming Rebecca to explain what rhyme schemes are!</a:t>
            </a:r>
            <a:endParaRPr lang="en-GB" sz="3500" dirty="0"/>
          </a:p>
        </p:txBody>
      </p:sp>
      <p:pic>
        <p:nvPicPr>
          <p:cNvPr id="8" name="Picture 7" descr="A picture containing text&#10;&#10;Description automatically generated">
            <a:extLst>
              <a:ext uri="{FF2B5EF4-FFF2-40B4-BE49-F238E27FC236}">
                <a16:creationId xmlns:a16="http://schemas.microsoft.com/office/drawing/2014/main" id="{635C82B1-8FFF-483C-94A9-85B0861073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2" name="Rectangle 1">
            <a:extLst>
              <a:ext uri="{FF2B5EF4-FFF2-40B4-BE49-F238E27FC236}">
                <a16:creationId xmlns:a16="http://schemas.microsoft.com/office/drawing/2014/main" id="{C7B3EAAB-0F97-4644-B77C-1A94448CBE30}"/>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D0EF522-CE62-47E8-A862-04844DF3D902}"/>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1/50 </a:t>
            </a:r>
          </a:p>
          <a:p>
            <a:r>
              <a:rPr lang="en-GB" dirty="0"/>
              <a:t>Mystic Mics</a:t>
            </a:r>
          </a:p>
        </p:txBody>
      </p:sp>
    </p:spTree>
    <p:extLst>
      <p:ext uri="{BB962C8B-B14F-4D97-AF65-F5344CB8AC3E}">
        <p14:creationId xmlns:p14="http://schemas.microsoft.com/office/powerpoint/2010/main" val="72284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animBg="1"/>
      <p:bldP spid="3"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40/50 </a:t>
            </a:r>
          </a:p>
          <a:p>
            <a:r>
              <a:rPr lang="en-GB" dirty="0"/>
              <a:t>Mystic Mics</a:t>
            </a:r>
          </a:p>
        </p:txBody>
      </p:sp>
      <p:sp>
        <p:nvSpPr>
          <p:cNvPr id="4" name="TextBox 3">
            <a:extLst>
              <a:ext uri="{FF2B5EF4-FFF2-40B4-BE49-F238E27FC236}">
                <a16:creationId xmlns:a16="http://schemas.microsoft.com/office/drawing/2014/main" id="{E5C0BDC5-25B3-4146-B4FA-E73C55411F26}"/>
              </a:ext>
            </a:extLst>
          </p:cNvPr>
          <p:cNvSpPr txBox="1"/>
          <p:nvPr/>
        </p:nvSpPr>
        <p:spPr>
          <a:xfrm>
            <a:off x="3294699" y="3294939"/>
            <a:ext cx="6146481" cy="861774"/>
          </a:xfrm>
          <a:prstGeom prst="rect">
            <a:avLst/>
          </a:prstGeom>
          <a:noFill/>
        </p:spPr>
        <p:txBody>
          <a:bodyPr wrap="square" rtlCol="0">
            <a:spAutoFit/>
          </a:bodyPr>
          <a:lstStyle/>
          <a:p>
            <a:r>
              <a:rPr lang="en-GB" sz="5000" dirty="0"/>
              <a:t>I love me some sweets</a:t>
            </a:r>
          </a:p>
        </p:txBody>
      </p:sp>
      <p:cxnSp>
        <p:nvCxnSpPr>
          <p:cNvPr id="5" name="Straight Connector 4">
            <a:extLst>
              <a:ext uri="{FF2B5EF4-FFF2-40B4-BE49-F238E27FC236}">
                <a16:creationId xmlns:a16="http://schemas.microsoft.com/office/drawing/2014/main" id="{FAEF86E9-51C7-486F-AA24-E2F6B8D0ABD5}"/>
              </a:ext>
            </a:extLst>
          </p:cNvPr>
          <p:cNvCxnSpPr>
            <a:cxnSpLocks/>
          </p:cNvCxnSpPr>
          <p:nvPr/>
        </p:nvCxnSpPr>
        <p:spPr>
          <a:xfrm>
            <a:off x="2247900" y="4848225"/>
            <a:ext cx="7858125"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B42BDCED-6345-43B4-8782-9BECBFE717D4}"/>
              </a:ext>
            </a:extLst>
          </p:cNvPr>
          <p:cNvSpPr txBox="1"/>
          <p:nvPr/>
        </p:nvSpPr>
        <p:spPr>
          <a:xfrm>
            <a:off x="1736229" y="5539738"/>
            <a:ext cx="1606978" cy="861774"/>
          </a:xfrm>
          <a:prstGeom prst="rect">
            <a:avLst/>
          </a:prstGeom>
          <a:noFill/>
        </p:spPr>
        <p:txBody>
          <a:bodyPr wrap="none" rtlCol="0">
            <a:spAutoFit/>
          </a:bodyPr>
          <a:lstStyle/>
          <a:p>
            <a:r>
              <a:rPr lang="en-GB" sz="5000" dirty="0"/>
              <a:t>beats</a:t>
            </a:r>
          </a:p>
        </p:txBody>
      </p:sp>
      <p:sp>
        <p:nvSpPr>
          <p:cNvPr id="20" name="TextBox 19">
            <a:extLst>
              <a:ext uri="{FF2B5EF4-FFF2-40B4-BE49-F238E27FC236}">
                <a16:creationId xmlns:a16="http://schemas.microsoft.com/office/drawing/2014/main" id="{E7B4BF1F-F836-4573-B0DE-A42409487C2A}"/>
              </a:ext>
            </a:extLst>
          </p:cNvPr>
          <p:cNvSpPr txBox="1"/>
          <p:nvPr/>
        </p:nvSpPr>
        <p:spPr>
          <a:xfrm>
            <a:off x="5451517" y="5597565"/>
            <a:ext cx="1356910" cy="861774"/>
          </a:xfrm>
          <a:prstGeom prst="rect">
            <a:avLst/>
          </a:prstGeom>
          <a:noFill/>
        </p:spPr>
        <p:txBody>
          <a:bodyPr wrap="none" rtlCol="0">
            <a:spAutoFit/>
          </a:bodyPr>
          <a:lstStyle/>
          <a:p>
            <a:r>
              <a:rPr lang="en-GB" sz="5000" dirty="0"/>
              <a:t>heat</a:t>
            </a:r>
          </a:p>
        </p:txBody>
      </p:sp>
      <p:sp>
        <p:nvSpPr>
          <p:cNvPr id="21" name="Rectangle 20">
            <a:extLst>
              <a:ext uri="{FF2B5EF4-FFF2-40B4-BE49-F238E27FC236}">
                <a16:creationId xmlns:a16="http://schemas.microsoft.com/office/drawing/2014/main" id="{5934D20A-182C-436C-982E-BB49B2750A9E}"/>
              </a:ext>
            </a:extLst>
          </p:cNvPr>
          <p:cNvSpPr/>
          <p:nvPr/>
        </p:nvSpPr>
        <p:spPr>
          <a:xfrm>
            <a:off x="8854847" y="5588752"/>
            <a:ext cx="1870593"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C827DAA-54A6-4FBD-B5A2-8D4D182A08FE}"/>
              </a:ext>
            </a:extLst>
          </p:cNvPr>
          <p:cNvSpPr txBox="1"/>
          <p:nvPr/>
        </p:nvSpPr>
        <p:spPr>
          <a:xfrm>
            <a:off x="8937122" y="5612723"/>
            <a:ext cx="1706044" cy="861774"/>
          </a:xfrm>
          <a:prstGeom prst="rect">
            <a:avLst/>
          </a:prstGeom>
          <a:noFill/>
        </p:spPr>
        <p:txBody>
          <a:bodyPr wrap="none" rtlCol="0">
            <a:spAutoFit/>
          </a:bodyPr>
          <a:lstStyle/>
          <a:p>
            <a:r>
              <a:rPr lang="en-GB" sz="5000" dirty="0"/>
              <a:t>street</a:t>
            </a:r>
          </a:p>
        </p:txBody>
      </p:sp>
      <p:sp>
        <p:nvSpPr>
          <p:cNvPr id="23" name="Rectangle 22">
            <a:extLst>
              <a:ext uri="{FF2B5EF4-FFF2-40B4-BE49-F238E27FC236}">
                <a16:creationId xmlns:a16="http://schemas.microsoft.com/office/drawing/2014/main" id="{9DFE6A78-DBCC-4203-A93E-6B08914D5BA4}"/>
              </a:ext>
            </a:extLst>
          </p:cNvPr>
          <p:cNvSpPr/>
          <p:nvPr/>
        </p:nvSpPr>
        <p:spPr>
          <a:xfrm>
            <a:off x="5381980" y="5580637"/>
            <a:ext cx="1509961"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DB6CE54-E36C-4198-9954-C609DC39F766}"/>
              </a:ext>
            </a:extLst>
          </p:cNvPr>
          <p:cNvSpPr/>
          <p:nvPr/>
        </p:nvSpPr>
        <p:spPr>
          <a:xfrm>
            <a:off x="1784738" y="5525524"/>
            <a:ext cx="1509961"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20 second countdown timer digital animated Stock Footage Video (100%  Royalty-free) 1061908390 | Shutterstock">
            <a:extLst>
              <a:ext uri="{FF2B5EF4-FFF2-40B4-BE49-F238E27FC236}">
                <a16:creationId xmlns:a16="http://schemas.microsoft.com/office/drawing/2014/main" id="{5718A3B1-C013-4D43-9E66-D0DE61F151B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33374" y="703422"/>
            <a:ext cx="4240530" cy="2389505"/>
          </a:xfrm>
          <a:prstGeom prst="rect">
            <a:avLst/>
          </a:prstGeom>
          <a:noFill/>
          <a:ln>
            <a:noFill/>
          </a:ln>
        </p:spPr>
      </p:pic>
    </p:spTree>
    <p:extLst>
      <p:ext uri="{BB962C8B-B14F-4D97-AF65-F5344CB8AC3E}">
        <p14:creationId xmlns:p14="http://schemas.microsoft.com/office/powerpoint/2010/main" val="212839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2"/>
    </p:ext>
  </p:extLs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40/50 </a:t>
            </a:r>
          </a:p>
          <a:p>
            <a:r>
              <a:rPr lang="en-GB" dirty="0"/>
              <a:t>Mystic Mics</a:t>
            </a:r>
          </a:p>
        </p:txBody>
      </p:sp>
      <p:sp>
        <p:nvSpPr>
          <p:cNvPr id="4" name="TextBox 3">
            <a:extLst>
              <a:ext uri="{FF2B5EF4-FFF2-40B4-BE49-F238E27FC236}">
                <a16:creationId xmlns:a16="http://schemas.microsoft.com/office/drawing/2014/main" id="{E5C0BDC5-25B3-4146-B4FA-E73C55411F26}"/>
              </a:ext>
            </a:extLst>
          </p:cNvPr>
          <p:cNvSpPr txBox="1"/>
          <p:nvPr/>
        </p:nvSpPr>
        <p:spPr>
          <a:xfrm>
            <a:off x="3652361" y="3214594"/>
            <a:ext cx="5049201" cy="861774"/>
          </a:xfrm>
          <a:prstGeom prst="rect">
            <a:avLst/>
          </a:prstGeom>
          <a:noFill/>
        </p:spPr>
        <p:txBody>
          <a:bodyPr wrap="square" rtlCol="0">
            <a:spAutoFit/>
          </a:bodyPr>
          <a:lstStyle/>
          <a:p>
            <a:r>
              <a:rPr lang="en-GB" sz="5000" dirty="0"/>
              <a:t>I always feel alive </a:t>
            </a:r>
          </a:p>
        </p:txBody>
      </p:sp>
      <p:cxnSp>
        <p:nvCxnSpPr>
          <p:cNvPr id="5" name="Straight Connector 4">
            <a:extLst>
              <a:ext uri="{FF2B5EF4-FFF2-40B4-BE49-F238E27FC236}">
                <a16:creationId xmlns:a16="http://schemas.microsoft.com/office/drawing/2014/main" id="{FAEF86E9-51C7-486F-AA24-E2F6B8D0ABD5}"/>
              </a:ext>
            </a:extLst>
          </p:cNvPr>
          <p:cNvCxnSpPr>
            <a:cxnSpLocks/>
          </p:cNvCxnSpPr>
          <p:nvPr/>
        </p:nvCxnSpPr>
        <p:spPr>
          <a:xfrm>
            <a:off x="2247900" y="4848225"/>
            <a:ext cx="7858125"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B42BDCED-6345-43B4-8782-9BECBFE717D4}"/>
              </a:ext>
            </a:extLst>
          </p:cNvPr>
          <p:cNvSpPr txBox="1"/>
          <p:nvPr/>
        </p:nvSpPr>
        <p:spPr>
          <a:xfrm>
            <a:off x="1736229" y="5539738"/>
            <a:ext cx="1494448" cy="861774"/>
          </a:xfrm>
          <a:prstGeom prst="rect">
            <a:avLst/>
          </a:prstGeom>
          <a:noFill/>
        </p:spPr>
        <p:txBody>
          <a:bodyPr wrap="none" rtlCol="0">
            <a:spAutoFit/>
          </a:bodyPr>
          <a:lstStyle/>
          <a:p>
            <a:r>
              <a:rPr lang="en-GB" sz="5000" dirty="0"/>
              <a:t>drive</a:t>
            </a:r>
          </a:p>
        </p:txBody>
      </p:sp>
      <p:sp>
        <p:nvSpPr>
          <p:cNvPr id="20" name="TextBox 19">
            <a:extLst>
              <a:ext uri="{FF2B5EF4-FFF2-40B4-BE49-F238E27FC236}">
                <a16:creationId xmlns:a16="http://schemas.microsoft.com/office/drawing/2014/main" id="{E7B4BF1F-F836-4573-B0DE-A42409487C2A}"/>
              </a:ext>
            </a:extLst>
          </p:cNvPr>
          <p:cNvSpPr txBox="1"/>
          <p:nvPr/>
        </p:nvSpPr>
        <p:spPr>
          <a:xfrm>
            <a:off x="5171738" y="5573641"/>
            <a:ext cx="1720203" cy="861774"/>
          </a:xfrm>
          <a:prstGeom prst="rect">
            <a:avLst/>
          </a:prstGeom>
          <a:noFill/>
        </p:spPr>
        <p:txBody>
          <a:bodyPr wrap="square" rtlCol="0">
            <a:spAutoFit/>
          </a:bodyPr>
          <a:lstStyle/>
          <a:p>
            <a:r>
              <a:rPr lang="en-GB" sz="5000" dirty="0"/>
              <a:t>arrive</a:t>
            </a:r>
          </a:p>
        </p:txBody>
      </p:sp>
      <p:sp>
        <p:nvSpPr>
          <p:cNvPr id="21" name="Rectangle 20">
            <a:extLst>
              <a:ext uri="{FF2B5EF4-FFF2-40B4-BE49-F238E27FC236}">
                <a16:creationId xmlns:a16="http://schemas.microsoft.com/office/drawing/2014/main" id="{5934D20A-182C-436C-982E-BB49B2750A9E}"/>
              </a:ext>
            </a:extLst>
          </p:cNvPr>
          <p:cNvSpPr/>
          <p:nvPr/>
        </p:nvSpPr>
        <p:spPr>
          <a:xfrm>
            <a:off x="8618591" y="5588752"/>
            <a:ext cx="2106850"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C827DAA-54A6-4FBD-B5A2-8D4D182A08FE}"/>
              </a:ext>
            </a:extLst>
          </p:cNvPr>
          <p:cNvSpPr txBox="1"/>
          <p:nvPr/>
        </p:nvSpPr>
        <p:spPr>
          <a:xfrm>
            <a:off x="8536929" y="5592862"/>
            <a:ext cx="2270173" cy="861774"/>
          </a:xfrm>
          <a:prstGeom prst="rect">
            <a:avLst/>
          </a:prstGeom>
          <a:noFill/>
        </p:spPr>
        <p:txBody>
          <a:bodyPr wrap="none" rtlCol="0">
            <a:spAutoFit/>
          </a:bodyPr>
          <a:lstStyle/>
          <a:p>
            <a:r>
              <a:rPr lang="en-GB" sz="5000" dirty="0"/>
              <a:t>surprise</a:t>
            </a:r>
          </a:p>
        </p:txBody>
      </p:sp>
      <p:sp>
        <p:nvSpPr>
          <p:cNvPr id="23" name="Rectangle 22">
            <a:extLst>
              <a:ext uri="{FF2B5EF4-FFF2-40B4-BE49-F238E27FC236}">
                <a16:creationId xmlns:a16="http://schemas.microsoft.com/office/drawing/2014/main" id="{9DFE6A78-DBCC-4203-A93E-6B08914D5BA4}"/>
              </a:ext>
            </a:extLst>
          </p:cNvPr>
          <p:cNvSpPr/>
          <p:nvPr/>
        </p:nvSpPr>
        <p:spPr>
          <a:xfrm>
            <a:off x="5021348" y="5580637"/>
            <a:ext cx="1870593"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DB6CE54-E36C-4198-9954-C609DC39F766}"/>
              </a:ext>
            </a:extLst>
          </p:cNvPr>
          <p:cNvSpPr/>
          <p:nvPr/>
        </p:nvSpPr>
        <p:spPr>
          <a:xfrm>
            <a:off x="1784738" y="5525524"/>
            <a:ext cx="1509961"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descr="20 second countdown timer digital animated Stock Footage Video (100%  Royalty-free) 1061908390 | Shutterstock">
            <a:extLst>
              <a:ext uri="{FF2B5EF4-FFF2-40B4-BE49-F238E27FC236}">
                <a16:creationId xmlns:a16="http://schemas.microsoft.com/office/drawing/2014/main" id="{C71ECD06-6247-4BC8-99DD-63D8685827B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36379" y="562947"/>
            <a:ext cx="4240530" cy="2389505"/>
          </a:xfrm>
          <a:prstGeom prst="rect">
            <a:avLst/>
          </a:prstGeom>
          <a:noFill/>
          <a:ln>
            <a:noFill/>
          </a:ln>
        </p:spPr>
      </p:pic>
    </p:spTree>
    <p:extLst>
      <p:ext uri="{BB962C8B-B14F-4D97-AF65-F5344CB8AC3E}">
        <p14:creationId xmlns:p14="http://schemas.microsoft.com/office/powerpoint/2010/main" val="103101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2"/>
    </p:ext>
  </p:extLs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40/50 </a:t>
            </a:r>
          </a:p>
          <a:p>
            <a:r>
              <a:rPr lang="en-GB" dirty="0"/>
              <a:t>Mystic Mics</a:t>
            </a:r>
          </a:p>
        </p:txBody>
      </p:sp>
      <p:pic>
        <p:nvPicPr>
          <p:cNvPr id="3" name="Picture 2" descr="A picture containing vector graphics&#10;&#10;Description automatically generated">
            <a:extLst>
              <a:ext uri="{FF2B5EF4-FFF2-40B4-BE49-F238E27FC236}">
                <a16:creationId xmlns:a16="http://schemas.microsoft.com/office/drawing/2014/main" id="{F22B4E48-ECDE-4B2D-A8D2-251A44F9F6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372" y="1461757"/>
            <a:ext cx="3847158" cy="5129543"/>
          </a:xfrm>
          <a:prstGeom prst="rect">
            <a:avLst/>
          </a:prstGeom>
        </p:spPr>
      </p:pic>
      <p:sp>
        <p:nvSpPr>
          <p:cNvPr id="4" name="TextBox 3">
            <a:extLst>
              <a:ext uri="{FF2B5EF4-FFF2-40B4-BE49-F238E27FC236}">
                <a16:creationId xmlns:a16="http://schemas.microsoft.com/office/drawing/2014/main" id="{E5C0BDC5-25B3-4146-B4FA-E73C55411F26}"/>
              </a:ext>
            </a:extLst>
          </p:cNvPr>
          <p:cNvSpPr txBox="1"/>
          <p:nvPr/>
        </p:nvSpPr>
        <p:spPr>
          <a:xfrm>
            <a:off x="4570167" y="1625900"/>
            <a:ext cx="6648609" cy="1169551"/>
          </a:xfrm>
          <a:prstGeom prst="rect">
            <a:avLst/>
          </a:prstGeom>
          <a:noFill/>
        </p:spPr>
        <p:txBody>
          <a:bodyPr wrap="square" rtlCol="0">
            <a:spAutoFit/>
          </a:bodyPr>
          <a:lstStyle/>
          <a:p>
            <a:r>
              <a:rPr lang="en-GB" sz="3500" dirty="0"/>
              <a:t>Wow, you’re pretty good at battling…</a:t>
            </a:r>
          </a:p>
        </p:txBody>
      </p:sp>
      <p:sp>
        <p:nvSpPr>
          <p:cNvPr id="8" name="TextBox 7">
            <a:extLst>
              <a:ext uri="{FF2B5EF4-FFF2-40B4-BE49-F238E27FC236}">
                <a16:creationId xmlns:a16="http://schemas.microsoft.com/office/drawing/2014/main" id="{43A02521-D446-4F5B-A730-2A603588F78D}"/>
              </a:ext>
            </a:extLst>
          </p:cNvPr>
          <p:cNvSpPr txBox="1"/>
          <p:nvPr/>
        </p:nvSpPr>
        <p:spPr>
          <a:xfrm>
            <a:off x="4570166" y="3327473"/>
            <a:ext cx="6648609" cy="1169551"/>
          </a:xfrm>
          <a:prstGeom prst="rect">
            <a:avLst/>
          </a:prstGeom>
          <a:noFill/>
        </p:spPr>
        <p:txBody>
          <a:bodyPr wrap="square" rtlCol="0">
            <a:spAutoFit/>
          </a:bodyPr>
          <a:lstStyle/>
          <a:p>
            <a:r>
              <a:rPr lang="en-GB" sz="3500" dirty="0"/>
              <a:t>I think you’re ready to take on Mic Menace!</a:t>
            </a:r>
          </a:p>
        </p:txBody>
      </p:sp>
      <p:sp>
        <p:nvSpPr>
          <p:cNvPr id="9" name="TextBox 8">
            <a:extLst>
              <a:ext uri="{FF2B5EF4-FFF2-40B4-BE49-F238E27FC236}">
                <a16:creationId xmlns:a16="http://schemas.microsoft.com/office/drawing/2014/main" id="{DBC99A7E-CE18-4827-857A-691D8693739D}"/>
              </a:ext>
            </a:extLst>
          </p:cNvPr>
          <p:cNvSpPr txBox="1"/>
          <p:nvPr/>
        </p:nvSpPr>
        <p:spPr>
          <a:xfrm>
            <a:off x="4570166" y="5029046"/>
            <a:ext cx="6648609" cy="1169551"/>
          </a:xfrm>
          <a:prstGeom prst="rect">
            <a:avLst/>
          </a:prstGeom>
          <a:noFill/>
        </p:spPr>
        <p:txBody>
          <a:bodyPr wrap="square" rtlCol="0">
            <a:spAutoFit/>
          </a:bodyPr>
          <a:lstStyle/>
          <a:p>
            <a:r>
              <a:rPr lang="en-GB" sz="3500" dirty="0"/>
              <a:t>But before I go, I think you deserve to have this…</a:t>
            </a:r>
          </a:p>
        </p:txBody>
      </p:sp>
    </p:spTree>
    <p:extLst>
      <p:ext uri="{BB962C8B-B14F-4D97-AF65-F5344CB8AC3E}">
        <p14:creationId xmlns:p14="http://schemas.microsoft.com/office/powerpoint/2010/main" val="235646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extLst>
    <p:ext uri="{6950BFC3-D8DA-4A85-94F7-54DA5524770B}">
      <p188:commentRel xmlns:p188="http://schemas.microsoft.com/office/powerpoint/2018/8/main" r:id="rId2"/>
    </p:ext>
  </p:extLs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C87026-4D1C-44C6-A0E4-EFEEF94AD865}"/>
              </a:ext>
            </a:extLst>
          </p:cNvPr>
          <p:cNvSpPr txBox="1"/>
          <p:nvPr/>
        </p:nvSpPr>
        <p:spPr>
          <a:xfrm>
            <a:off x="2179679" y="285750"/>
            <a:ext cx="7438647" cy="2246769"/>
          </a:xfrm>
          <a:prstGeom prst="rect">
            <a:avLst/>
          </a:prstGeom>
          <a:noFill/>
        </p:spPr>
        <p:txBody>
          <a:bodyPr wrap="square" rtlCol="0">
            <a:spAutoFit/>
          </a:bodyPr>
          <a:lstStyle/>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Well done! </a:t>
            </a:r>
          </a:p>
          <a:p>
            <a:pPr algn="ct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You have obtained 5 Mystic Mics from Rapping Rabbit</a:t>
            </a:r>
          </a:p>
        </p:txBody>
      </p:sp>
      <p:pic>
        <p:nvPicPr>
          <p:cNvPr id="8" name="Picture 7" descr="A picture containing text&#10;&#10;Description automatically generated">
            <a:extLst>
              <a:ext uri="{FF2B5EF4-FFF2-40B4-BE49-F238E27FC236}">
                <a16:creationId xmlns:a16="http://schemas.microsoft.com/office/drawing/2014/main" id="{1F593845-4E3D-4347-B4CA-5F321BC45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9" name="Rectangle 8">
            <a:extLst>
              <a:ext uri="{FF2B5EF4-FFF2-40B4-BE49-F238E27FC236}">
                <a16:creationId xmlns:a16="http://schemas.microsoft.com/office/drawing/2014/main" id="{4AA7DB84-37C5-49EA-AFDE-C2218F173B74}"/>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CAC4E99-E949-4529-ABF6-7ABBC56BDB4D}"/>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40/50 </a:t>
            </a:r>
          </a:p>
          <a:p>
            <a:r>
              <a:rPr lang="en-GB" dirty="0"/>
              <a:t>Mystic Mics</a:t>
            </a:r>
          </a:p>
        </p:txBody>
      </p:sp>
      <p:pic>
        <p:nvPicPr>
          <p:cNvPr id="5" name="Picture 4" descr="A picture containing vector graphics&#10;&#10;Description automatically generated">
            <a:extLst>
              <a:ext uri="{FF2B5EF4-FFF2-40B4-BE49-F238E27FC236}">
                <a16:creationId xmlns:a16="http://schemas.microsoft.com/office/drawing/2014/main" id="{3F3285CA-BE1C-4271-AFB3-859EE9994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5672" y="2555948"/>
            <a:ext cx="3202614" cy="4270153"/>
          </a:xfrm>
          <a:prstGeom prst="rect">
            <a:avLst/>
          </a:prstGeom>
        </p:spPr>
      </p:pic>
      <p:pic>
        <p:nvPicPr>
          <p:cNvPr id="12" name="Picture 2" descr="Sound Vector Icon - Logowik.com">
            <a:extLst>
              <a:ext uri="{FF2B5EF4-FFF2-40B4-BE49-F238E27FC236}">
                <a16:creationId xmlns:a16="http://schemas.microsoft.com/office/drawing/2014/main" id="{8EF4BBDB-761D-4701-AA8B-99F41107A7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text&#10;&#10;Description automatically generated">
            <a:extLst>
              <a:ext uri="{FF2B5EF4-FFF2-40B4-BE49-F238E27FC236}">
                <a16:creationId xmlns:a16="http://schemas.microsoft.com/office/drawing/2014/main" id="{D0A9AC9B-EA04-4759-AACC-B5D6B9E329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162156" y="3058101"/>
            <a:ext cx="1646075" cy="2113395"/>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31FB4600-5FDD-441A-B521-791D74AC6E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1608" y="2911475"/>
            <a:ext cx="1804987" cy="2406649"/>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0DA67889-8174-4348-A378-99BDEC3F5D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0825" y="2881275"/>
            <a:ext cx="1749851" cy="2333135"/>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EC78FA42-429E-4353-AC67-B024684F17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8725064" y="3058101"/>
            <a:ext cx="1679500" cy="2156309"/>
          </a:xfrm>
          <a:prstGeom prst="rect">
            <a:avLst/>
          </a:prstGeom>
        </p:spPr>
      </p:pic>
    </p:spTree>
    <p:extLst>
      <p:ext uri="{BB962C8B-B14F-4D97-AF65-F5344CB8AC3E}">
        <p14:creationId xmlns:p14="http://schemas.microsoft.com/office/powerpoint/2010/main" val="149372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0"/>
                                        <p:tgtEl>
                                          <p:spTgt spid="14"/>
                                        </p:tgtEl>
                                      </p:cBhvr>
                                    </p:animEffect>
                                    <p:anim calcmode="lin" valueType="num">
                                      <p:cBhvr>
                                        <p:cTn id="13" dur="2000" fill="hold"/>
                                        <p:tgtEl>
                                          <p:spTgt spid="14"/>
                                        </p:tgtEl>
                                        <p:attrNameLst>
                                          <p:attrName>ppt_w</p:attrName>
                                        </p:attrNameLst>
                                      </p:cBhvr>
                                      <p:tavLst>
                                        <p:tav tm="0" fmla="#ppt_w*sin(2.5*pi*$)">
                                          <p:val>
                                            <p:fltVal val="0"/>
                                          </p:val>
                                        </p:tav>
                                        <p:tav tm="100000">
                                          <p:val>
                                            <p:fltVal val="1"/>
                                          </p:val>
                                        </p:tav>
                                      </p:tavLst>
                                    </p:anim>
                                    <p:anim calcmode="lin" valueType="num">
                                      <p:cBhvr>
                                        <p:cTn id="14" dur="2000" fill="hold"/>
                                        <p:tgtEl>
                                          <p:spTgt spid="14"/>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0"/>
                                        <p:tgtEl>
                                          <p:spTgt spid="15"/>
                                        </p:tgtEl>
                                      </p:cBhvr>
                                    </p:animEffect>
                                    <p:anim calcmode="lin" valueType="num">
                                      <p:cBhvr>
                                        <p:cTn id="18" dur="2000" fill="hold"/>
                                        <p:tgtEl>
                                          <p:spTgt spid="15"/>
                                        </p:tgtEl>
                                        <p:attrNameLst>
                                          <p:attrName>ppt_w</p:attrName>
                                        </p:attrNameLst>
                                      </p:cBhvr>
                                      <p:tavLst>
                                        <p:tav tm="0" fmla="#ppt_w*sin(2.5*pi*$)">
                                          <p:val>
                                            <p:fltVal val="0"/>
                                          </p:val>
                                        </p:tav>
                                        <p:tav tm="100000">
                                          <p:val>
                                            <p:fltVal val="1"/>
                                          </p:val>
                                        </p:tav>
                                      </p:tavLst>
                                    </p:anim>
                                    <p:anim calcmode="lin" valueType="num">
                                      <p:cBhvr>
                                        <p:cTn id="19" dur="2000" fill="hold"/>
                                        <p:tgtEl>
                                          <p:spTgt spid="15"/>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anim calcmode="lin" valueType="num">
                                      <p:cBhvr>
                                        <p:cTn id="23" dur="2000" fill="hold"/>
                                        <p:tgtEl>
                                          <p:spTgt spid="18"/>
                                        </p:tgtEl>
                                        <p:attrNameLst>
                                          <p:attrName>ppt_w</p:attrName>
                                        </p:attrNameLst>
                                      </p:cBhvr>
                                      <p:tavLst>
                                        <p:tav tm="0" fmla="#ppt_w*sin(2.5*pi*$)">
                                          <p:val>
                                            <p:fltVal val="0"/>
                                          </p:val>
                                        </p:tav>
                                        <p:tav tm="100000">
                                          <p:val>
                                            <p:fltVal val="1"/>
                                          </p:val>
                                        </p:tav>
                                      </p:tavLst>
                                    </p:anim>
                                    <p:anim calcmode="lin" valueType="num">
                                      <p:cBhvr>
                                        <p:cTn id="24"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C87026-4D1C-44C6-A0E4-EFEEF94AD865}"/>
              </a:ext>
            </a:extLst>
          </p:cNvPr>
          <p:cNvSpPr txBox="1"/>
          <p:nvPr/>
        </p:nvSpPr>
        <p:spPr>
          <a:xfrm>
            <a:off x="2179679" y="285750"/>
            <a:ext cx="7438647" cy="2246769"/>
          </a:xfrm>
          <a:prstGeom prst="rect">
            <a:avLst/>
          </a:prstGeom>
          <a:noFill/>
        </p:spPr>
        <p:txBody>
          <a:bodyPr wrap="square" rtlCol="0">
            <a:spAutoFit/>
          </a:bodyPr>
          <a:lstStyle/>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Well done! </a:t>
            </a:r>
          </a:p>
          <a:p>
            <a:pPr algn="ct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You have obtained 5 Mystic Mics from Rapping Rabbit</a:t>
            </a:r>
          </a:p>
        </p:txBody>
      </p:sp>
      <p:pic>
        <p:nvPicPr>
          <p:cNvPr id="8" name="Picture 7" descr="A picture containing text&#10;&#10;Description automatically generated">
            <a:extLst>
              <a:ext uri="{FF2B5EF4-FFF2-40B4-BE49-F238E27FC236}">
                <a16:creationId xmlns:a16="http://schemas.microsoft.com/office/drawing/2014/main" id="{1F593845-4E3D-4347-B4CA-5F321BC45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9" name="Rectangle 8">
            <a:extLst>
              <a:ext uri="{FF2B5EF4-FFF2-40B4-BE49-F238E27FC236}">
                <a16:creationId xmlns:a16="http://schemas.microsoft.com/office/drawing/2014/main" id="{4AA7DB84-37C5-49EA-AFDE-C2218F173B74}"/>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CAC4E99-E949-4529-ABF6-7ABBC56BDB4D}"/>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40/50 </a:t>
            </a:r>
          </a:p>
          <a:p>
            <a:r>
              <a:rPr lang="en-GB" dirty="0"/>
              <a:t>Mystic Mics</a:t>
            </a:r>
          </a:p>
        </p:txBody>
      </p:sp>
      <p:pic>
        <p:nvPicPr>
          <p:cNvPr id="12" name="Picture 2" descr="Sound Vector Icon - Logowik.com">
            <a:extLst>
              <a:ext uri="{FF2B5EF4-FFF2-40B4-BE49-F238E27FC236}">
                <a16:creationId xmlns:a16="http://schemas.microsoft.com/office/drawing/2014/main" id="{8EF4BBDB-761D-4701-AA8B-99F41107A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text&#10;&#10;Description automatically generated">
            <a:extLst>
              <a:ext uri="{FF2B5EF4-FFF2-40B4-BE49-F238E27FC236}">
                <a16:creationId xmlns:a16="http://schemas.microsoft.com/office/drawing/2014/main" id="{D0A9AC9B-EA04-4759-AACC-B5D6B9E329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84463" y="3180301"/>
            <a:ext cx="1646075" cy="2113395"/>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31FB4600-5FDD-441A-B521-791D74AC6E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3148" y="3098210"/>
            <a:ext cx="1804987" cy="2406649"/>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0DA67889-8174-4348-A378-99BDEC3F5D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9275" y="2984989"/>
            <a:ext cx="1749851" cy="2333135"/>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EC78FA42-429E-4353-AC67-B024684F17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9220840" y="3098210"/>
            <a:ext cx="1679500" cy="2156309"/>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6A1CF64E-A03B-4FFD-BE72-8DE0F100C6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07537" y="2750176"/>
            <a:ext cx="2976926" cy="3822074"/>
          </a:xfrm>
          <a:prstGeom prst="rect">
            <a:avLst/>
          </a:prstGeom>
        </p:spPr>
      </p:pic>
    </p:spTree>
    <p:extLst>
      <p:ext uri="{BB962C8B-B14F-4D97-AF65-F5344CB8AC3E}">
        <p14:creationId xmlns:p14="http://schemas.microsoft.com/office/powerpoint/2010/main" val="264333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anim calcmode="lin" valueType="num">
                                      <p:cBhvr>
                                        <p:cTn id="8" dur="2000" fill="hold"/>
                                        <p:tgtEl>
                                          <p:spTgt spid="15"/>
                                        </p:tgtEl>
                                        <p:attrNameLst>
                                          <p:attrName>ppt_w</p:attrName>
                                        </p:attrNameLst>
                                      </p:cBhvr>
                                      <p:tavLst>
                                        <p:tav tm="0" fmla="#ppt_w*sin(2.5*pi*$)">
                                          <p:val>
                                            <p:fltVal val="0"/>
                                          </p:val>
                                        </p:tav>
                                        <p:tav tm="100000">
                                          <p:val>
                                            <p:fltVal val="1"/>
                                          </p:val>
                                        </p:tav>
                                      </p:tavLst>
                                    </p:anim>
                                    <p:anim calcmode="lin" valueType="num">
                                      <p:cBhvr>
                                        <p:cTn id="9" dur="2000" fill="hold"/>
                                        <p:tgtEl>
                                          <p:spTgt spid="15"/>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0"/>
                                        <p:tgtEl>
                                          <p:spTgt spid="14"/>
                                        </p:tgtEl>
                                      </p:cBhvr>
                                    </p:animEffect>
                                    <p:anim calcmode="lin" valueType="num">
                                      <p:cBhvr>
                                        <p:cTn id="13" dur="2000" fill="hold"/>
                                        <p:tgtEl>
                                          <p:spTgt spid="14"/>
                                        </p:tgtEl>
                                        <p:attrNameLst>
                                          <p:attrName>ppt_w</p:attrName>
                                        </p:attrNameLst>
                                      </p:cBhvr>
                                      <p:tavLst>
                                        <p:tav tm="0" fmla="#ppt_w*sin(2.5*pi*$)">
                                          <p:val>
                                            <p:fltVal val="0"/>
                                          </p:val>
                                        </p:tav>
                                        <p:tav tm="100000">
                                          <p:val>
                                            <p:fltVal val="1"/>
                                          </p:val>
                                        </p:tav>
                                      </p:tavLst>
                                    </p:anim>
                                    <p:anim calcmode="lin" valueType="num">
                                      <p:cBhvr>
                                        <p:cTn id="14" dur="2000" fill="hold"/>
                                        <p:tgtEl>
                                          <p:spTgt spid="14"/>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000"/>
                                        <p:tgtEl>
                                          <p:spTgt spid="16"/>
                                        </p:tgtEl>
                                      </p:cBhvr>
                                    </p:animEffect>
                                    <p:anim calcmode="lin" valueType="num">
                                      <p:cBhvr>
                                        <p:cTn id="18" dur="2000" fill="hold"/>
                                        <p:tgtEl>
                                          <p:spTgt spid="16"/>
                                        </p:tgtEl>
                                        <p:attrNameLst>
                                          <p:attrName>ppt_w</p:attrName>
                                        </p:attrNameLst>
                                      </p:cBhvr>
                                      <p:tavLst>
                                        <p:tav tm="0" fmla="#ppt_w*sin(2.5*pi*$)">
                                          <p:val>
                                            <p:fltVal val="0"/>
                                          </p:val>
                                        </p:tav>
                                        <p:tav tm="100000">
                                          <p:val>
                                            <p:fltVal val="1"/>
                                          </p:val>
                                        </p:tav>
                                      </p:tavLst>
                                    </p:anim>
                                    <p:anim calcmode="lin" valueType="num">
                                      <p:cBhvr>
                                        <p:cTn id="19" dur="2000" fill="hold"/>
                                        <p:tgtEl>
                                          <p:spTgt spid="16"/>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000"/>
                                        <p:tgtEl>
                                          <p:spTgt spid="13"/>
                                        </p:tgtEl>
                                      </p:cBhvr>
                                    </p:animEffect>
                                    <p:anim calcmode="lin" valueType="num">
                                      <p:cBhvr>
                                        <p:cTn id="23" dur="2000" fill="hold"/>
                                        <p:tgtEl>
                                          <p:spTgt spid="13"/>
                                        </p:tgtEl>
                                        <p:attrNameLst>
                                          <p:attrName>ppt_w</p:attrName>
                                        </p:attrNameLst>
                                      </p:cBhvr>
                                      <p:tavLst>
                                        <p:tav tm="0" fmla="#ppt_w*sin(2.5*pi*$)">
                                          <p:val>
                                            <p:fltVal val="0"/>
                                          </p:val>
                                        </p:tav>
                                        <p:tav tm="100000">
                                          <p:val>
                                            <p:fltVal val="1"/>
                                          </p:val>
                                        </p:tav>
                                      </p:tavLst>
                                    </p:anim>
                                    <p:anim calcmode="lin" valueType="num">
                                      <p:cBhvr>
                                        <p:cTn id="24" dur="2000" fill="hold"/>
                                        <p:tgtEl>
                                          <p:spTgt spid="13"/>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2000"/>
                                        <p:tgtEl>
                                          <p:spTgt spid="18"/>
                                        </p:tgtEl>
                                      </p:cBhvr>
                                    </p:animEffect>
                                    <p:anim calcmode="lin" valueType="num">
                                      <p:cBhvr>
                                        <p:cTn id="28" dur="2000" fill="hold"/>
                                        <p:tgtEl>
                                          <p:spTgt spid="18"/>
                                        </p:tgtEl>
                                        <p:attrNameLst>
                                          <p:attrName>ppt_w</p:attrName>
                                        </p:attrNameLst>
                                      </p:cBhvr>
                                      <p:tavLst>
                                        <p:tav tm="0" fmla="#ppt_w*sin(2.5*pi*$)">
                                          <p:val>
                                            <p:fltVal val="0"/>
                                          </p:val>
                                        </p:tav>
                                        <p:tav tm="100000">
                                          <p:val>
                                            <p:fltVal val="1"/>
                                          </p:val>
                                        </p:tav>
                                      </p:tavLst>
                                    </p:anim>
                                    <p:anim calcmode="lin" valueType="num">
                                      <p:cBhvr>
                                        <p:cTn id="29"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456081" y="3106538"/>
            <a:ext cx="1095172" cy="1169551"/>
          </a:xfrm>
          <a:prstGeom prst="rect">
            <a:avLst/>
          </a:prstGeom>
          <a:noFill/>
        </p:spPr>
        <p:txBody>
          <a:bodyPr wrap="none" rtlCol="0">
            <a:spAutoFit/>
          </a:bodyPr>
          <a:lstStyle/>
          <a:p>
            <a:r>
              <a:rPr lang="en-GB" sz="7000" dirty="0"/>
              <a:t>45</a:t>
            </a:r>
          </a:p>
        </p:txBody>
      </p:sp>
    </p:spTree>
    <p:extLst>
      <p:ext uri="{BB962C8B-B14F-4D97-AF65-F5344CB8AC3E}">
        <p14:creationId xmlns:p14="http://schemas.microsoft.com/office/powerpoint/2010/main" val="170295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CA0372E7-CB51-4D93-9409-CDB44E0B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687" y="4126879"/>
            <a:ext cx="1937291" cy="2583054"/>
          </a:xfrm>
          <a:prstGeom prst="rect">
            <a:avLst/>
          </a:prstGeom>
        </p:spPr>
      </p:pic>
      <p:pic>
        <p:nvPicPr>
          <p:cNvPr id="5" name="Picture 2" descr="Sound Vector Icon - Logowik.com">
            <a:extLst>
              <a:ext uri="{FF2B5EF4-FFF2-40B4-BE49-F238E27FC236}">
                <a16:creationId xmlns:a16="http://schemas.microsoft.com/office/drawing/2014/main" id="{2F64C0E0-B87F-4B95-BBA4-27428C27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FEB2F5-B69F-4311-990B-0972EBA7808F}"/>
              </a:ext>
            </a:extLst>
          </p:cNvPr>
          <p:cNvSpPr txBox="1"/>
          <p:nvPr/>
        </p:nvSpPr>
        <p:spPr>
          <a:xfrm>
            <a:off x="3328987" y="935799"/>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7" name="Picture 6">
            <a:extLst>
              <a:ext uri="{FF2B5EF4-FFF2-40B4-BE49-F238E27FC236}">
                <a16:creationId xmlns:a16="http://schemas.microsoft.com/office/drawing/2014/main" id="{F49AA21E-BD0C-42DE-BBD9-81220CE8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45" y="2442487"/>
            <a:ext cx="6853237" cy="1387174"/>
          </a:xfrm>
          <a:prstGeom prst="rect">
            <a:avLst/>
          </a:prstGeom>
        </p:spPr>
      </p:pic>
      <p:sp>
        <p:nvSpPr>
          <p:cNvPr id="8" name="Rectangle 7">
            <a:extLst>
              <a:ext uri="{FF2B5EF4-FFF2-40B4-BE49-F238E27FC236}">
                <a16:creationId xmlns:a16="http://schemas.microsoft.com/office/drawing/2014/main" id="{BD3FE679-CA09-4022-AB3F-7E8E5DEA80DA}"/>
              </a:ext>
            </a:extLst>
          </p:cNvPr>
          <p:cNvSpPr/>
          <p:nvPr/>
        </p:nvSpPr>
        <p:spPr>
          <a:xfrm>
            <a:off x="2720888" y="745299"/>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F238BB-EE43-4D1F-9369-FA457651D03B}"/>
              </a:ext>
            </a:extLst>
          </p:cNvPr>
          <p:cNvSpPr txBox="1"/>
          <p:nvPr/>
        </p:nvSpPr>
        <p:spPr>
          <a:xfrm>
            <a:off x="7566325" y="4795158"/>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Slide the cursor to show how you currently feel. </a:t>
            </a:r>
          </a:p>
        </p:txBody>
      </p:sp>
    </p:spTree>
    <p:extLst>
      <p:ext uri="{BB962C8B-B14F-4D97-AF65-F5344CB8AC3E}">
        <p14:creationId xmlns:p14="http://schemas.microsoft.com/office/powerpoint/2010/main" val="56008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F8AF83-AF25-4739-81BB-79ACB914B593}"/>
              </a:ext>
            </a:extLst>
          </p:cNvPr>
          <p:cNvSpPr txBox="1"/>
          <p:nvPr/>
        </p:nvSpPr>
        <p:spPr>
          <a:xfrm>
            <a:off x="5412168" y="1819411"/>
            <a:ext cx="3237194" cy="646331"/>
          </a:xfrm>
          <a:prstGeom prst="rect">
            <a:avLst/>
          </a:prstGeom>
          <a:noFill/>
        </p:spPr>
        <p:txBody>
          <a:bodyPr wrap="square" rtlCol="0">
            <a:spAutoFit/>
          </a:bodyPr>
          <a:lstStyle/>
          <a:p>
            <a:r>
              <a:rPr lang="en-GB" sz="3600" dirty="0"/>
              <a:t>Ha… </a:t>
            </a:r>
          </a:p>
        </p:txBody>
      </p:sp>
      <p:pic>
        <p:nvPicPr>
          <p:cNvPr id="6" name="Picture 5" descr="Logo&#10;&#10;Description automatically generated">
            <a:extLst>
              <a:ext uri="{FF2B5EF4-FFF2-40B4-BE49-F238E27FC236}">
                <a16:creationId xmlns:a16="http://schemas.microsoft.com/office/drawing/2014/main" id="{CC3B5E2A-18A9-4C2D-BEAA-EFA80C650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871" y="497909"/>
            <a:ext cx="4629150" cy="6172200"/>
          </a:xfrm>
          <a:prstGeom prst="rect">
            <a:avLst/>
          </a:prstGeom>
        </p:spPr>
      </p:pic>
      <p:pic>
        <p:nvPicPr>
          <p:cNvPr id="9" name="Picture 2" descr="Sound Vector Icon - Logowik.com">
            <a:extLst>
              <a:ext uri="{FF2B5EF4-FFF2-40B4-BE49-F238E27FC236}">
                <a16:creationId xmlns:a16="http://schemas.microsoft.com/office/drawing/2014/main" id="{9D2E5C38-C6FD-44FF-B504-56954A9A0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2" y="135372"/>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text&#10;&#10;Description automatically generated">
            <a:extLst>
              <a:ext uri="{FF2B5EF4-FFF2-40B4-BE49-F238E27FC236}">
                <a16:creationId xmlns:a16="http://schemas.microsoft.com/office/drawing/2014/main" id="{00143327-B669-4102-841E-61897D94D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0" name="Rectangle 9">
            <a:extLst>
              <a:ext uri="{FF2B5EF4-FFF2-40B4-BE49-F238E27FC236}">
                <a16:creationId xmlns:a16="http://schemas.microsoft.com/office/drawing/2014/main" id="{057C4ADF-B84D-4FED-AE82-A1398BEE8E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D6E1869-CAA6-4315-AE28-F41D8D2CB11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45/50 </a:t>
            </a:r>
          </a:p>
          <a:p>
            <a:r>
              <a:rPr lang="en-GB" dirty="0"/>
              <a:t>Mystic Mics</a:t>
            </a:r>
          </a:p>
        </p:txBody>
      </p:sp>
      <p:sp>
        <p:nvSpPr>
          <p:cNvPr id="12" name="TextBox 11">
            <a:extLst>
              <a:ext uri="{FF2B5EF4-FFF2-40B4-BE49-F238E27FC236}">
                <a16:creationId xmlns:a16="http://schemas.microsoft.com/office/drawing/2014/main" id="{432952C2-8041-4410-BF52-BB697C82ADA0}"/>
              </a:ext>
            </a:extLst>
          </p:cNvPr>
          <p:cNvSpPr txBox="1"/>
          <p:nvPr/>
        </p:nvSpPr>
        <p:spPr>
          <a:xfrm>
            <a:off x="6892329" y="3244264"/>
            <a:ext cx="5380966" cy="3416320"/>
          </a:xfrm>
          <a:prstGeom prst="rect">
            <a:avLst/>
          </a:prstGeom>
          <a:noFill/>
        </p:spPr>
        <p:txBody>
          <a:bodyPr wrap="square" rtlCol="0">
            <a:spAutoFit/>
          </a:bodyPr>
          <a:lstStyle/>
          <a:p>
            <a:r>
              <a:rPr lang="en-GB" sz="3600" dirty="0"/>
              <a:t>I see Rapping Rabbit has done some practice with you – but I am much harder, and you have to beat me if you want to get these microphones back!</a:t>
            </a:r>
            <a:endParaRPr lang="en-GB" sz="3500" dirty="0"/>
          </a:p>
        </p:txBody>
      </p:sp>
    </p:spTree>
    <p:extLst>
      <p:ext uri="{BB962C8B-B14F-4D97-AF65-F5344CB8AC3E}">
        <p14:creationId xmlns:p14="http://schemas.microsoft.com/office/powerpoint/2010/main" val="139435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F8AF83-AF25-4739-81BB-79ACB914B593}"/>
              </a:ext>
            </a:extLst>
          </p:cNvPr>
          <p:cNvSpPr txBox="1"/>
          <p:nvPr/>
        </p:nvSpPr>
        <p:spPr>
          <a:xfrm>
            <a:off x="6203986" y="2629036"/>
            <a:ext cx="3237194" cy="2308324"/>
          </a:xfrm>
          <a:prstGeom prst="rect">
            <a:avLst/>
          </a:prstGeom>
          <a:noFill/>
        </p:spPr>
        <p:txBody>
          <a:bodyPr wrap="square" rtlCol="0">
            <a:spAutoFit/>
          </a:bodyPr>
          <a:lstStyle/>
          <a:p>
            <a:r>
              <a:rPr lang="en-GB" sz="3600" dirty="0"/>
              <a:t>Before we start, I just want to make a few adjustments….</a:t>
            </a:r>
          </a:p>
        </p:txBody>
      </p:sp>
      <p:pic>
        <p:nvPicPr>
          <p:cNvPr id="6" name="Picture 5" descr="Logo&#10;&#10;Description automatically generated">
            <a:extLst>
              <a:ext uri="{FF2B5EF4-FFF2-40B4-BE49-F238E27FC236}">
                <a16:creationId xmlns:a16="http://schemas.microsoft.com/office/drawing/2014/main" id="{CC3B5E2A-18A9-4C2D-BEAA-EFA80C650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871" y="497909"/>
            <a:ext cx="4629150" cy="6172200"/>
          </a:xfrm>
          <a:prstGeom prst="rect">
            <a:avLst/>
          </a:prstGeom>
        </p:spPr>
      </p:pic>
      <p:pic>
        <p:nvPicPr>
          <p:cNvPr id="9" name="Picture 2" descr="Sound Vector Icon - Logowik.com">
            <a:extLst>
              <a:ext uri="{FF2B5EF4-FFF2-40B4-BE49-F238E27FC236}">
                <a16:creationId xmlns:a16="http://schemas.microsoft.com/office/drawing/2014/main" id="{9D2E5C38-C6FD-44FF-B504-56954A9A0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2" y="135372"/>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text&#10;&#10;Description automatically generated">
            <a:extLst>
              <a:ext uri="{FF2B5EF4-FFF2-40B4-BE49-F238E27FC236}">
                <a16:creationId xmlns:a16="http://schemas.microsoft.com/office/drawing/2014/main" id="{00143327-B669-4102-841E-61897D94D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0" name="Rectangle 9">
            <a:extLst>
              <a:ext uri="{FF2B5EF4-FFF2-40B4-BE49-F238E27FC236}">
                <a16:creationId xmlns:a16="http://schemas.microsoft.com/office/drawing/2014/main" id="{057C4ADF-B84D-4FED-AE82-A1398BEE8E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D6E1869-CAA6-4315-AE28-F41D8D2CB11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45/50 </a:t>
            </a:r>
          </a:p>
          <a:p>
            <a:r>
              <a:rPr lang="en-GB" dirty="0"/>
              <a:t>Mystic Mics</a:t>
            </a:r>
          </a:p>
        </p:txBody>
      </p:sp>
    </p:spTree>
    <p:extLst>
      <p:ext uri="{BB962C8B-B14F-4D97-AF65-F5344CB8AC3E}">
        <p14:creationId xmlns:p14="http://schemas.microsoft.com/office/powerpoint/2010/main" val="243588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F8AF83-AF25-4739-81BB-79ACB914B593}"/>
              </a:ext>
            </a:extLst>
          </p:cNvPr>
          <p:cNvSpPr txBox="1"/>
          <p:nvPr/>
        </p:nvSpPr>
        <p:spPr>
          <a:xfrm>
            <a:off x="6512596" y="2874824"/>
            <a:ext cx="3968714" cy="1754326"/>
          </a:xfrm>
          <a:prstGeom prst="rect">
            <a:avLst/>
          </a:prstGeom>
          <a:noFill/>
        </p:spPr>
        <p:txBody>
          <a:bodyPr wrap="square" rtlCol="0">
            <a:spAutoFit/>
          </a:bodyPr>
          <a:lstStyle/>
          <a:p>
            <a:r>
              <a:rPr lang="en-GB" sz="3600" dirty="0"/>
              <a:t>Let me make some adjustments to the timer!</a:t>
            </a:r>
          </a:p>
        </p:txBody>
      </p:sp>
      <p:pic>
        <p:nvPicPr>
          <p:cNvPr id="6" name="Picture 5" descr="Logo&#10;&#10;Description automatically generated">
            <a:extLst>
              <a:ext uri="{FF2B5EF4-FFF2-40B4-BE49-F238E27FC236}">
                <a16:creationId xmlns:a16="http://schemas.microsoft.com/office/drawing/2014/main" id="{CC3B5E2A-18A9-4C2D-BEAA-EFA80C650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747" y="1581150"/>
            <a:ext cx="3795288" cy="5060384"/>
          </a:xfrm>
          <a:prstGeom prst="rect">
            <a:avLst/>
          </a:prstGeom>
        </p:spPr>
      </p:pic>
      <p:pic>
        <p:nvPicPr>
          <p:cNvPr id="9" name="Picture 2" descr="Sound Vector Icon - Logowik.com">
            <a:extLst>
              <a:ext uri="{FF2B5EF4-FFF2-40B4-BE49-F238E27FC236}">
                <a16:creationId xmlns:a16="http://schemas.microsoft.com/office/drawing/2014/main" id="{9D2E5C38-C6FD-44FF-B504-56954A9A0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2" y="135372"/>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text&#10;&#10;Description automatically generated">
            <a:extLst>
              <a:ext uri="{FF2B5EF4-FFF2-40B4-BE49-F238E27FC236}">
                <a16:creationId xmlns:a16="http://schemas.microsoft.com/office/drawing/2014/main" id="{00143327-B669-4102-841E-61897D94D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0" name="Rectangle 9">
            <a:extLst>
              <a:ext uri="{FF2B5EF4-FFF2-40B4-BE49-F238E27FC236}">
                <a16:creationId xmlns:a16="http://schemas.microsoft.com/office/drawing/2014/main" id="{057C4ADF-B84D-4FED-AE82-A1398BEE8E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D6E1869-CAA6-4315-AE28-F41D8D2CB11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45/50 </a:t>
            </a:r>
          </a:p>
          <a:p>
            <a:r>
              <a:rPr lang="en-GB" dirty="0"/>
              <a:t>Mystic Mics</a:t>
            </a:r>
          </a:p>
        </p:txBody>
      </p:sp>
    </p:spTree>
    <p:extLst>
      <p:ext uri="{BB962C8B-B14F-4D97-AF65-F5344CB8AC3E}">
        <p14:creationId xmlns:p14="http://schemas.microsoft.com/office/powerpoint/2010/main" val="94896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635C82B1-8FFF-483C-94A9-85B086107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2" name="Rectangle 1">
            <a:extLst>
              <a:ext uri="{FF2B5EF4-FFF2-40B4-BE49-F238E27FC236}">
                <a16:creationId xmlns:a16="http://schemas.microsoft.com/office/drawing/2014/main" id="{C7B3EAAB-0F97-4644-B77C-1A94448CBE30}"/>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D0EF522-CE62-47E8-A862-04844DF3D902}"/>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1/50 </a:t>
            </a:r>
          </a:p>
          <a:p>
            <a:r>
              <a:rPr lang="en-GB" dirty="0"/>
              <a:t>Mystic Mics</a:t>
            </a:r>
          </a:p>
        </p:txBody>
      </p:sp>
      <p:pic>
        <p:nvPicPr>
          <p:cNvPr id="11" name="Picture 10" descr="A picture containing clipart&#10;&#10;Description automatically generated">
            <a:extLst>
              <a:ext uri="{FF2B5EF4-FFF2-40B4-BE49-F238E27FC236}">
                <a16:creationId xmlns:a16="http://schemas.microsoft.com/office/drawing/2014/main" id="{E491AD50-B383-4D80-888D-EFA1F24E72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6425" y="1489874"/>
            <a:ext cx="4409845" cy="5345266"/>
          </a:xfrm>
          <a:prstGeom prst="rect">
            <a:avLst/>
          </a:prstGeom>
        </p:spPr>
      </p:pic>
      <p:sp>
        <p:nvSpPr>
          <p:cNvPr id="15" name="TextBox 14">
            <a:extLst>
              <a:ext uri="{FF2B5EF4-FFF2-40B4-BE49-F238E27FC236}">
                <a16:creationId xmlns:a16="http://schemas.microsoft.com/office/drawing/2014/main" id="{73ED55D1-3CDC-49B9-8596-AECEFDACC4C1}"/>
              </a:ext>
            </a:extLst>
          </p:cNvPr>
          <p:cNvSpPr txBox="1"/>
          <p:nvPr/>
        </p:nvSpPr>
        <p:spPr>
          <a:xfrm>
            <a:off x="3486150" y="888620"/>
            <a:ext cx="2811780" cy="630942"/>
          </a:xfrm>
          <a:prstGeom prst="rect">
            <a:avLst/>
          </a:prstGeom>
          <a:noFill/>
        </p:spPr>
        <p:txBody>
          <a:bodyPr wrap="square" rtlCol="0">
            <a:spAutoFit/>
          </a:bodyPr>
          <a:lstStyle/>
          <a:p>
            <a:r>
              <a:rPr lang="en-GB" sz="3500" dirty="0"/>
              <a:t>Hey there…</a:t>
            </a:r>
          </a:p>
        </p:txBody>
      </p:sp>
      <p:sp>
        <p:nvSpPr>
          <p:cNvPr id="16" name="TextBox 15">
            <a:extLst>
              <a:ext uri="{FF2B5EF4-FFF2-40B4-BE49-F238E27FC236}">
                <a16:creationId xmlns:a16="http://schemas.microsoft.com/office/drawing/2014/main" id="{8AF04BC0-E8DA-45F2-9B4D-3D1ACB828F47}"/>
              </a:ext>
            </a:extLst>
          </p:cNvPr>
          <p:cNvSpPr txBox="1"/>
          <p:nvPr/>
        </p:nvSpPr>
        <p:spPr>
          <a:xfrm>
            <a:off x="4743450" y="2019535"/>
            <a:ext cx="4194810" cy="2246769"/>
          </a:xfrm>
          <a:prstGeom prst="rect">
            <a:avLst/>
          </a:prstGeom>
          <a:noFill/>
        </p:spPr>
        <p:txBody>
          <a:bodyPr wrap="square" rtlCol="0">
            <a:spAutoFit/>
          </a:bodyPr>
          <a:lstStyle/>
          <a:p>
            <a:r>
              <a:rPr lang="en-GB" sz="3500" dirty="0"/>
              <a:t>My name is Rhyming Rebecca and I’m here to teach you about </a:t>
            </a:r>
            <a:r>
              <a:rPr lang="en-GB" sz="3500" dirty="0">
                <a:solidFill>
                  <a:srgbClr val="0000FF"/>
                </a:solidFill>
              </a:rPr>
              <a:t>rhyme schemes</a:t>
            </a:r>
            <a:r>
              <a:rPr lang="en-GB" sz="3500" dirty="0"/>
              <a:t>.</a:t>
            </a:r>
          </a:p>
        </p:txBody>
      </p:sp>
      <p:sp>
        <p:nvSpPr>
          <p:cNvPr id="17" name="TextBox 16">
            <a:extLst>
              <a:ext uri="{FF2B5EF4-FFF2-40B4-BE49-F238E27FC236}">
                <a16:creationId xmlns:a16="http://schemas.microsoft.com/office/drawing/2014/main" id="{C6D2D7D4-DFC6-48C7-9293-2803B5E2CF27}"/>
              </a:ext>
            </a:extLst>
          </p:cNvPr>
          <p:cNvSpPr txBox="1"/>
          <p:nvPr/>
        </p:nvSpPr>
        <p:spPr>
          <a:xfrm>
            <a:off x="8305800" y="4004042"/>
            <a:ext cx="4069080" cy="2785378"/>
          </a:xfrm>
          <a:prstGeom prst="rect">
            <a:avLst/>
          </a:prstGeom>
          <a:noFill/>
        </p:spPr>
        <p:txBody>
          <a:bodyPr wrap="square" rtlCol="0">
            <a:spAutoFit/>
          </a:bodyPr>
          <a:lstStyle/>
          <a:p>
            <a:r>
              <a:rPr lang="en-GB" sz="3500" dirty="0"/>
              <a:t>There are loads of rhyme schemes, but on our journey, we only need to be aware of three!</a:t>
            </a:r>
          </a:p>
        </p:txBody>
      </p:sp>
    </p:spTree>
    <p:extLst>
      <p:ext uri="{BB962C8B-B14F-4D97-AF65-F5344CB8AC3E}">
        <p14:creationId xmlns:p14="http://schemas.microsoft.com/office/powerpoint/2010/main" val="188073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CC3B5E2A-18A9-4C2D-BEAA-EFA80C650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747" y="1581150"/>
            <a:ext cx="3795288" cy="5060384"/>
          </a:xfrm>
          <a:prstGeom prst="rect">
            <a:avLst/>
          </a:prstGeom>
        </p:spPr>
      </p:pic>
      <p:pic>
        <p:nvPicPr>
          <p:cNvPr id="9" name="Picture 2" descr="Sound Vector Icon - Logowik.com">
            <a:extLst>
              <a:ext uri="{FF2B5EF4-FFF2-40B4-BE49-F238E27FC236}">
                <a16:creationId xmlns:a16="http://schemas.microsoft.com/office/drawing/2014/main" id="{9D2E5C38-C6FD-44FF-B504-56954A9A0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2" y="135372"/>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text&#10;&#10;Description automatically generated">
            <a:extLst>
              <a:ext uri="{FF2B5EF4-FFF2-40B4-BE49-F238E27FC236}">
                <a16:creationId xmlns:a16="http://schemas.microsoft.com/office/drawing/2014/main" id="{00143327-B669-4102-841E-61897D94D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0" name="Rectangle 9">
            <a:extLst>
              <a:ext uri="{FF2B5EF4-FFF2-40B4-BE49-F238E27FC236}">
                <a16:creationId xmlns:a16="http://schemas.microsoft.com/office/drawing/2014/main" id="{057C4ADF-B84D-4FED-AE82-A1398BEE8E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D6E1869-CAA6-4315-AE28-F41D8D2CB11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45/50 </a:t>
            </a:r>
          </a:p>
          <a:p>
            <a:r>
              <a:rPr lang="en-GB" dirty="0"/>
              <a:t>Mystic Mics</a:t>
            </a:r>
          </a:p>
        </p:txBody>
      </p:sp>
      <p:pic>
        <p:nvPicPr>
          <p:cNvPr id="8" name="Picture 7" descr="20 second countdown timer digital animated Stock Footage Video (100%  Royalty-free) 1061908390 | Shutterstock">
            <a:extLst>
              <a:ext uri="{FF2B5EF4-FFF2-40B4-BE49-F238E27FC236}">
                <a16:creationId xmlns:a16="http://schemas.microsoft.com/office/drawing/2014/main" id="{DC0567DF-81D1-422F-9E88-C8EC44FBCC2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646522"/>
            <a:ext cx="4240530" cy="2389505"/>
          </a:xfrm>
          <a:prstGeom prst="rect">
            <a:avLst/>
          </a:prstGeom>
          <a:noFill/>
          <a:ln>
            <a:noFill/>
          </a:ln>
        </p:spPr>
      </p:pic>
      <p:sp>
        <p:nvSpPr>
          <p:cNvPr id="3" name="Rectangle 2">
            <a:extLst>
              <a:ext uri="{FF2B5EF4-FFF2-40B4-BE49-F238E27FC236}">
                <a16:creationId xmlns:a16="http://schemas.microsoft.com/office/drawing/2014/main" id="{308A36D3-D506-4A66-95B8-27296B28D424}"/>
              </a:ext>
            </a:extLst>
          </p:cNvPr>
          <p:cNvSpPr/>
          <p:nvPr/>
        </p:nvSpPr>
        <p:spPr>
          <a:xfrm>
            <a:off x="6096000" y="2646521"/>
            <a:ext cx="4240530" cy="2389505"/>
          </a:xfrm>
          <a:prstGeom prst="rect">
            <a:avLst/>
          </a:prstGeom>
          <a:noFill/>
          <a:ln w="38100">
            <a:solidFill>
              <a:srgbClr val="FF0000"/>
            </a:solidFill>
          </a:ln>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4684924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CC3B5E2A-18A9-4C2D-BEAA-EFA80C650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747" y="1581150"/>
            <a:ext cx="3795288" cy="5060384"/>
          </a:xfrm>
          <a:prstGeom prst="rect">
            <a:avLst/>
          </a:prstGeom>
        </p:spPr>
      </p:pic>
      <p:pic>
        <p:nvPicPr>
          <p:cNvPr id="9" name="Picture 2" descr="Sound Vector Icon - Logowik.com">
            <a:extLst>
              <a:ext uri="{FF2B5EF4-FFF2-40B4-BE49-F238E27FC236}">
                <a16:creationId xmlns:a16="http://schemas.microsoft.com/office/drawing/2014/main" id="{9D2E5C38-C6FD-44FF-B504-56954A9A0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2" y="135372"/>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text&#10;&#10;Description automatically generated">
            <a:extLst>
              <a:ext uri="{FF2B5EF4-FFF2-40B4-BE49-F238E27FC236}">
                <a16:creationId xmlns:a16="http://schemas.microsoft.com/office/drawing/2014/main" id="{00143327-B669-4102-841E-61897D94D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0" name="Rectangle 9">
            <a:extLst>
              <a:ext uri="{FF2B5EF4-FFF2-40B4-BE49-F238E27FC236}">
                <a16:creationId xmlns:a16="http://schemas.microsoft.com/office/drawing/2014/main" id="{057C4ADF-B84D-4FED-AE82-A1398BEE8E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D6E1869-CAA6-4315-AE28-F41D8D2CB11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45/50 </a:t>
            </a:r>
          </a:p>
          <a:p>
            <a:r>
              <a:rPr lang="en-GB" dirty="0"/>
              <a:t>Mystic Mics</a:t>
            </a:r>
          </a:p>
        </p:txBody>
      </p:sp>
      <p:pic>
        <p:nvPicPr>
          <p:cNvPr id="8" name="Picture 7" descr="20 second countdown timer digital animated Stock Footage Video (100%  Royalty-free) 1061908390 | Shutterstock">
            <a:extLst>
              <a:ext uri="{FF2B5EF4-FFF2-40B4-BE49-F238E27FC236}">
                <a16:creationId xmlns:a16="http://schemas.microsoft.com/office/drawing/2014/main" id="{DC0567DF-81D1-422F-9E88-C8EC44FBCC2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646522"/>
            <a:ext cx="4240530" cy="2389505"/>
          </a:xfrm>
          <a:prstGeom prst="rect">
            <a:avLst/>
          </a:prstGeom>
          <a:noFill/>
          <a:ln>
            <a:noFill/>
          </a:ln>
        </p:spPr>
      </p:pic>
      <p:sp>
        <p:nvSpPr>
          <p:cNvPr id="3" name="Rectangle 2">
            <a:extLst>
              <a:ext uri="{FF2B5EF4-FFF2-40B4-BE49-F238E27FC236}">
                <a16:creationId xmlns:a16="http://schemas.microsoft.com/office/drawing/2014/main" id="{308A36D3-D506-4A66-95B8-27296B28D424}"/>
              </a:ext>
            </a:extLst>
          </p:cNvPr>
          <p:cNvSpPr/>
          <p:nvPr/>
        </p:nvSpPr>
        <p:spPr>
          <a:xfrm>
            <a:off x="6096000" y="2646521"/>
            <a:ext cx="4240530" cy="2389505"/>
          </a:xfrm>
          <a:prstGeom prst="rect">
            <a:avLst/>
          </a:prstGeom>
          <a:noFill/>
          <a:ln w="38100">
            <a:solidFill>
              <a:srgbClr val="FF0000"/>
            </a:solidFill>
          </a:ln>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A picture containing text, clock&#10;&#10;Description automatically generated">
            <a:extLst>
              <a:ext uri="{FF2B5EF4-FFF2-40B4-BE49-F238E27FC236}">
                <a16:creationId xmlns:a16="http://schemas.microsoft.com/office/drawing/2014/main" id="{0F00C808-6A54-4D80-85E1-45C9FBFE369D}"/>
              </a:ext>
            </a:extLst>
          </p:cNvPr>
          <p:cNvPicPr>
            <a:picLocks noChangeAspect="1"/>
          </p:cNvPicPr>
          <p:nvPr/>
        </p:nvPicPr>
        <p:blipFill>
          <a:blip r:embed="rId6"/>
          <a:stretch>
            <a:fillRect/>
          </a:stretch>
        </p:blipFill>
        <p:spPr>
          <a:xfrm>
            <a:off x="6867525" y="2688535"/>
            <a:ext cx="2893377" cy="2305476"/>
          </a:xfrm>
          <a:prstGeom prst="rect">
            <a:avLst/>
          </a:prstGeom>
        </p:spPr>
      </p:pic>
    </p:spTree>
    <p:extLst>
      <p:ext uri="{BB962C8B-B14F-4D97-AF65-F5344CB8AC3E}">
        <p14:creationId xmlns:p14="http://schemas.microsoft.com/office/powerpoint/2010/main" val="18801457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45/50 </a:t>
            </a:r>
          </a:p>
          <a:p>
            <a:r>
              <a:rPr lang="en-GB" dirty="0"/>
              <a:t>Mystic Mics</a:t>
            </a:r>
          </a:p>
        </p:txBody>
      </p:sp>
      <p:sp>
        <p:nvSpPr>
          <p:cNvPr id="4" name="TextBox 3">
            <a:extLst>
              <a:ext uri="{FF2B5EF4-FFF2-40B4-BE49-F238E27FC236}">
                <a16:creationId xmlns:a16="http://schemas.microsoft.com/office/drawing/2014/main" id="{E5C0BDC5-25B3-4146-B4FA-E73C55411F26}"/>
              </a:ext>
            </a:extLst>
          </p:cNvPr>
          <p:cNvSpPr txBox="1"/>
          <p:nvPr/>
        </p:nvSpPr>
        <p:spPr>
          <a:xfrm>
            <a:off x="3449245" y="3183246"/>
            <a:ext cx="5788819" cy="861774"/>
          </a:xfrm>
          <a:prstGeom prst="rect">
            <a:avLst/>
          </a:prstGeom>
          <a:noFill/>
        </p:spPr>
        <p:txBody>
          <a:bodyPr wrap="square" rtlCol="0">
            <a:spAutoFit/>
          </a:bodyPr>
          <a:lstStyle/>
          <a:p>
            <a:r>
              <a:rPr lang="en-GB" sz="5000" dirty="0"/>
              <a:t>You can’t rap like me</a:t>
            </a:r>
          </a:p>
        </p:txBody>
      </p:sp>
      <p:cxnSp>
        <p:nvCxnSpPr>
          <p:cNvPr id="5" name="Straight Connector 4">
            <a:extLst>
              <a:ext uri="{FF2B5EF4-FFF2-40B4-BE49-F238E27FC236}">
                <a16:creationId xmlns:a16="http://schemas.microsoft.com/office/drawing/2014/main" id="{FAEF86E9-51C7-486F-AA24-E2F6B8D0ABD5}"/>
              </a:ext>
            </a:extLst>
          </p:cNvPr>
          <p:cNvCxnSpPr>
            <a:cxnSpLocks/>
          </p:cNvCxnSpPr>
          <p:nvPr/>
        </p:nvCxnSpPr>
        <p:spPr>
          <a:xfrm>
            <a:off x="2247900" y="4848225"/>
            <a:ext cx="7858125"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B42BDCED-6345-43B4-8782-9BECBFE717D4}"/>
              </a:ext>
            </a:extLst>
          </p:cNvPr>
          <p:cNvSpPr txBox="1"/>
          <p:nvPr/>
        </p:nvSpPr>
        <p:spPr>
          <a:xfrm>
            <a:off x="1942384" y="5621266"/>
            <a:ext cx="1251818" cy="861774"/>
          </a:xfrm>
          <a:prstGeom prst="rect">
            <a:avLst/>
          </a:prstGeom>
          <a:noFill/>
        </p:spPr>
        <p:txBody>
          <a:bodyPr wrap="none" rtlCol="0">
            <a:spAutoFit/>
          </a:bodyPr>
          <a:lstStyle/>
          <a:p>
            <a:r>
              <a:rPr lang="en-GB" sz="5000" dirty="0"/>
              <a:t>tree</a:t>
            </a:r>
          </a:p>
        </p:txBody>
      </p:sp>
      <p:sp>
        <p:nvSpPr>
          <p:cNvPr id="20" name="TextBox 19">
            <a:extLst>
              <a:ext uri="{FF2B5EF4-FFF2-40B4-BE49-F238E27FC236}">
                <a16:creationId xmlns:a16="http://schemas.microsoft.com/office/drawing/2014/main" id="{E7B4BF1F-F836-4573-B0DE-A42409487C2A}"/>
              </a:ext>
            </a:extLst>
          </p:cNvPr>
          <p:cNvSpPr txBox="1"/>
          <p:nvPr/>
        </p:nvSpPr>
        <p:spPr>
          <a:xfrm>
            <a:off x="5200313" y="5621266"/>
            <a:ext cx="1720203" cy="861774"/>
          </a:xfrm>
          <a:prstGeom prst="rect">
            <a:avLst/>
          </a:prstGeom>
          <a:noFill/>
        </p:spPr>
        <p:txBody>
          <a:bodyPr wrap="square" rtlCol="0">
            <a:spAutoFit/>
          </a:bodyPr>
          <a:lstStyle/>
          <a:p>
            <a:r>
              <a:rPr lang="en-GB" sz="5000" dirty="0"/>
              <a:t>free</a:t>
            </a:r>
          </a:p>
        </p:txBody>
      </p:sp>
      <p:sp>
        <p:nvSpPr>
          <p:cNvPr id="21" name="Rectangle 20">
            <a:extLst>
              <a:ext uri="{FF2B5EF4-FFF2-40B4-BE49-F238E27FC236}">
                <a16:creationId xmlns:a16="http://schemas.microsoft.com/office/drawing/2014/main" id="{5934D20A-182C-436C-982E-BB49B2750A9E}"/>
              </a:ext>
            </a:extLst>
          </p:cNvPr>
          <p:cNvSpPr/>
          <p:nvPr/>
        </p:nvSpPr>
        <p:spPr>
          <a:xfrm>
            <a:off x="8406582" y="5588752"/>
            <a:ext cx="2318859"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C827DAA-54A6-4FBD-B5A2-8D4D182A08FE}"/>
              </a:ext>
            </a:extLst>
          </p:cNvPr>
          <p:cNvSpPr txBox="1"/>
          <p:nvPr/>
        </p:nvSpPr>
        <p:spPr>
          <a:xfrm>
            <a:off x="8412330" y="5609846"/>
            <a:ext cx="2380332" cy="861774"/>
          </a:xfrm>
          <a:prstGeom prst="rect">
            <a:avLst/>
          </a:prstGeom>
          <a:noFill/>
        </p:spPr>
        <p:txBody>
          <a:bodyPr wrap="none" rtlCol="0">
            <a:spAutoFit/>
          </a:bodyPr>
          <a:lstStyle/>
          <a:p>
            <a:r>
              <a:rPr lang="en-GB" sz="5000" dirty="0"/>
              <a:t>disagree</a:t>
            </a:r>
          </a:p>
        </p:txBody>
      </p:sp>
      <p:sp>
        <p:nvSpPr>
          <p:cNvPr id="23" name="Rectangle 22">
            <a:extLst>
              <a:ext uri="{FF2B5EF4-FFF2-40B4-BE49-F238E27FC236}">
                <a16:creationId xmlns:a16="http://schemas.microsoft.com/office/drawing/2014/main" id="{9DFE6A78-DBCC-4203-A93E-6B08914D5BA4}"/>
              </a:ext>
            </a:extLst>
          </p:cNvPr>
          <p:cNvSpPr/>
          <p:nvPr/>
        </p:nvSpPr>
        <p:spPr>
          <a:xfrm>
            <a:off x="4943919" y="5573149"/>
            <a:ext cx="1870593"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DB6CE54-E36C-4198-9954-C609DC39F766}"/>
              </a:ext>
            </a:extLst>
          </p:cNvPr>
          <p:cNvSpPr/>
          <p:nvPr/>
        </p:nvSpPr>
        <p:spPr>
          <a:xfrm>
            <a:off x="1813313" y="5573149"/>
            <a:ext cx="1509961"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A picture containing text, clock&#10;&#10;Description automatically generated">
            <a:extLst>
              <a:ext uri="{FF2B5EF4-FFF2-40B4-BE49-F238E27FC236}">
                <a16:creationId xmlns:a16="http://schemas.microsoft.com/office/drawing/2014/main" id="{7797CFDC-A7B0-46F1-96C8-82D5B86C2707}"/>
              </a:ext>
            </a:extLst>
          </p:cNvPr>
          <p:cNvPicPr>
            <a:picLocks noChangeAspect="1"/>
          </p:cNvPicPr>
          <p:nvPr/>
        </p:nvPicPr>
        <p:blipFill>
          <a:blip r:embed="rId5"/>
          <a:stretch>
            <a:fillRect/>
          </a:stretch>
        </p:blipFill>
        <p:spPr>
          <a:xfrm>
            <a:off x="4896967" y="523190"/>
            <a:ext cx="2893377" cy="2305476"/>
          </a:xfrm>
          <a:prstGeom prst="rect">
            <a:avLst/>
          </a:prstGeom>
        </p:spPr>
      </p:pic>
    </p:spTree>
    <p:extLst>
      <p:ext uri="{BB962C8B-B14F-4D97-AF65-F5344CB8AC3E}">
        <p14:creationId xmlns:p14="http://schemas.microsoft.com/office/powerpoint/2010/main" val="317245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2"/>
    </p:ext>
  </p:extLs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45/50 </a:t>
            </a:r>
          </a:p>
          <a:p>
            <a:r>
              <a:rPr lang="en-GB" dirty="0"/>
              <a:t>Mystic Mics</a:t>
            </a:r>
          </a:p>
        </p:txBody>
      </p:sp>
      <p:sp>
        <p:nvSpPr>
          <p:cNvPr id="4" name="TextBox 3">
            <a:extLst>
              <a:ext uri="{FF2B5EF4-FFF2-40B4-BE49-F238E27FC236}">
                <a16:creationId xmlns:a16="http://schemas.microsoft.com/office/drawing/2014/main" id="{E5C0BDC5-25B3-4146-B4FA-E73C55411F26}"/>
              </a:ext>
            </a:extLst>
          </p:cNvPr>
          <p:cNvSpPr txBox="1"/>
          <p:nvPr/>
        </p:nvSpPr>
        <p:spPr>
          <a:xfrm>
            <a:off x="3053365" y="3150408"/>
            <a:ext cx="6580580" cy="861774"/>
          </a:xfrm>
          <a:prstGeom prst="rect">
            <a:avLst/>
          </a:prstGeom>
          <a:noFill/>
        </p:spPr>
        <p:txBody>
          <a:bodyPr wrap="square" rtlCol="0">
            <a:spAutoFit/>
          </a:bodyPr>
          <a:lstStyle/>
          <a:p>
            <a:r>
              <a:rPr lang="en-GB" sz="5000" dirty="0"/>
              <a:t>I’m the best rapper alive</a:t>
            </a:r>
          </a:p>
        </p:txBody>
      </p:sp>
      <p:cxnSp>
        <p:nvCxnSpPr>
          <p:cNvPr id="5" name="Straight Connector 4">
            <a:extLst>
              <a:ext uri="{FF2B5EF4-FFF2-40B4-BE49-F238E27FC236}">
                <a16:creationId xmlns:a16="http://schemas.microsoft.com/office/drawing/2014/main" id="{FAEF86E9-51C7-486F-AA24-E2F6B8D0ABD5}"/>
              </a:ext>
            </a:extLst>
          </p:cNvPr>
          <p:cNvCxnSpPr>
            <a:cxnSpLocks/>
          </p:cNvCxnSpPr>
          <p:nvPr/>
        </p:nvCxnSpPr>
        <p:spPr>
          <a:xfrm>
            <a:off x="2247900" y="4848225"/>
            <a:ext cx="7858125"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B42BDCED-6345-43B4-8782-9BECBFE717D4}"/>
              </a:ext>
            </a:extLst>
          </p:cNvPr>
          <p:cNvSpPr txBox="1"/>
          <p:nvPr/>
        </p:nvSpPr>
        <p:spPr>
          <a:xfrm>
            <a:off x="1942384" y="5621266"/>
            <a:ext cx="1356910" cy="861774"/>
          </a:xfrm>
          <a:prstGeom prst="rect">
            <a:avLst/>
          </a:prstGeom>
          <a:noFill/>
        </p:spPr>
        <p:txBody>
          <a:bodyPr wrap="none" rtlCol="0">
            <a:spAutoFit/>
          </a:bodyPr>
          <a:lstStyle/>
          <a:p>
            <a:r>
              <a:rPr lang="en-GB" sz="5000" dirty="0"/>
              <a:t>guys</a:t>
            </a:r>
          </a:p>
        </p:txBody>
      </p:sp>
      <p:sp>
        <p:nvSpPr>
          <p:cNvPr id="20" name="TextBox 19">
            <a:extLst>
              <a:ext uri="{FF2B5EF4-FFF2-40B4-BE49-F238E27FC236}">
                <a16:creationId xmlns:a16="http://schemas.microsoft.com/office/drawing/2014/main" id="{E7B4BF1F-F836-4573-B0DE-A42409487C2A}"/>
              </a:ext>
            </a:extLst>
          </p:cNvPr>
          <p:cNvSpPr txBox="1"/>
          <p:nvPr/>
        </p:nvSpPr>
        <p:spPr>
          <a:xfrm>
            <a:off x="5200313" y="5621266"/>
            <a:ext cx="1720203" cy="861774"/>
          </a:xfrm>
          <a:prstGeom prst="rect">
            <a:avLst/>
          </a:prstGeom>
          <a:noFill/>
        </p:spPr>
        <p:txBody>
          <a:bodyPr wrap="square" rtlCol="0">
            <a:spAutoFit/>
          </a:bodyPr>
          <a:lstStyle/>
          <a:p>
            <a:r>
              <a:rPr lang="en-GB" sz="5000" dirty="0"/>
              <a:t>shy</a:t>
            </a:r>
          </a:p>
        </p:txBody>
      </p:sp>
      <p:sp>
        <p:nvSpPr>
          <p:cNvPr id="21" name="Rectangle 20">
            <a:extLst>
              <a:ext uri="{FF2B5EF4-FFF2-40B4-BE49-F238E27FC236}">
                <a16:creationId xmlns:a16="http://schemas.microsoft.com/office/drawing/2014/main" id="{5934D20A-182C-436C-982E-BB49B2750A9E}"/>
              </a:ext>
            </a:extLst>
          </p:cNvPr>
          <p:cNvSpPr/>
          <p:nvPr/>
        </p:nvSpPr>
        <p:spPr>
          <a:xfrm>
            <a:off x="8406582" y="5588752"/>
            <a:ext cx="2318859"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C827DAA-54A6-4FBD-B5A2-8D4D182A08FE}"/>
              </a:ext>
            </a:extLst>
          </p:cNvPr>
          <p:cNvSpPr txBox="1"/>
          <p:nvPr/>
        </p:nvSpPr>
        <p:spPr>
          <a:xfrm>
            <a:off x="8412330" y="5609846"/>
            <a:ext cx="2150076" cy="861774"/>
          </a:xfrm>
          <a:prstGeom prst="rect">
            <a:avLst/>
          </a:prstGeom>
          <a:noFill/>
        </p:spPr>
        <p:txBody>
          <a:bodyPr wrap="none" rtlCol="0">
            <a:spAutoFit/>
          </a:bodyPr>
          <a:lstStyle/>
          <a:p>
            <a:r>
              <a:rPr lang="en-GB" sz="5000" dirty="0"/>
              <a:t>deprive</a:t>
            </a:r>
          </a:p>
        </p:txBody>
      </p:sp>
      <p:sp>
        <p:nvSpPr>
          <p:cNvPr id="23" name="Rectangle 22">
            <a:extLst>
              <a:ext uri="{FF2B5EF4-FFF2-40B4-BE49-F238E27FC236}">
                <a16:creationId xmlns:a16="http://schemas.microsoft.com/office/drawing/2014/main" id="{9DFE6A78-DBCC-4203-A93E-6B08914D5BA4}"/>
              </a:ext>
            </a:extLst>
          </p:cNvPr>
          <p:cNvSpPr/>
          <p:nvPr/>
        </p:nvSpPr>
        <p:spPr>
          <a:xfrm>
            <a:off x="4943919" y="5573149"/>
            <a:ext cx="1870593"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DB6CE54-E36C-4198-9954-C609DC39F766}"/>
              </a:ext>
            </a:extLst>
          </p:cNvPr>
          <p:cNvSpPr/>
          <p:nvPr/>
        </p:nvSpPr>
        <p:spPr>
          <a:xfrm>
            <a:off x="1813313" y="5573149"/>
            <a:ext cx="1509961"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A picture containing text, clock&#10;&#10;Description automatically generated">
            <a:extLst>
              <a:ext uri="{FF2B5EF4-FFF2-40B4-BE49-F238E27FC236}">
                <a16:creationId xmlns:a16="http://schemas.microsoft.com/office/drawing/2014/main" id="{7797CFDC-A7B0-46F1-96C8-82D5B86C2707}"/>
              </a:ext>
            </a:extLst>
          </p:cNvPr>
          <p:cNvPicPr>
            <a:picLocks noChangeAspect="1"/>
          </p:cNvPicPr>
          <p:nvPr/>
        </p:nvPicPr>
        <p:blipFill>
          <a:blip r:embed="rId5"/>
          <a:stretch>
            <a:fillRect/>
          </a:stretch>
        </p:blipFill>
        <p:spPr>
          <a:xfrm>
            <a:off x="4896967" y="523190"/>
            <a:ext cx="2893377" cy="2305476"/>
          </a:xfrm>
          <a:prstGeom prst="rect">
            <a:avLst/>
          </a:prstGeom>
        </p:spPr>
      </p:pic>
    </p:spTree>
    <p:extLst>
      <p:ext uri="{BB962C8B-B14F-4D97-AF65-F5344CB8AC3E}">
        <p14:creationId xmlns:p14="http://schemas.microsoft.com/office/powerpoint/2010/main" val="412233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2"/>
    </p:ext>
  </p:extLs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45/50 </a:t>
            </a:r>
          </a:p>
          <a:p>
            <a:r>
              <a:rPr lang="en-GB" dirty="0"/>
              <a:t>Mystic Mics</a:t>
            </a:r>
          </a:p>
        </p:txBody>
      </p:sp>
      <p:sp>
        <p:nvSpPr>
          <p:cNvPr id="4" name="TextBox 3">
            <a:extLst>
              <a:ext uri="{FF2B5EF4-FFF2-40B4-BE49-F238E27FC236}">
                <a16:creationId xmlns:a16="http://schemas.microsoft.com/office/drawing/2014/main" id="{E5C0BDC5-25B3-4146-B4FA-E73C55411F26}"/>
              </a:ext>
            </a:extLst>
          </p:cNvPr>
          <p:cNvSpPr txBox="1"/>
          <p:nvPr/>
        </p:nvSpPr>
        <p:spPr>
          <a:xfrm>
            <a:off x="3053365" y="3150408"/>
            <a:ext cx="6580580" cy="861774"/>
          </a:xfrm>
          <a:prstGeom prst="rect">
            <a:avLst/>
          </a:prstGeom>
          <a:noFill/>
        </p:spPr>
        <p:txBody>
          <a:bodyPr wrap="square" rtlCol="0">
            <a:spAutoFit/>
          </a:bodyPr>
          <a:lstStyle/>
          <a:p>
            <a:pPr algn="ctr"/>
            <a:r>
              <a:rPr lang="en-GB" sz="5000" dirty="0"/>
              <a:t>I got the best bars</a:t>
            </a:r>
          </a:p>
        </p:txBody>
      </p:sp>
      <p:cxnSp>
        <p:nvCxnSpPr>
          <p:cNvPr id="5" name="Straight Connector 4">
            <a:extLst>
              <a:ext uri="{FF2B5EF4-FFF2-40B4-BE49-F238E27FC236}">
                <a16:creationId xmlns:a16="http://schemas.microsoft.com/office/drawing/2014/main" id="{FAEF86E9-51C7-486F-AA24-E2F6B8D0ABD5}"/>
              </a:ext>
            </a:extLst>
          </p:cNvPr>
          <p:cNvCxnSpPr>
            <a:cxnSpLocks/>
          </p:cNvCxnSpPr>
          <p:nvPr/>
        </p:nvCxnSpPr>
        <p:spPr>
          <a:xfrm>
            <a:off x="2247900" y="4848225"/>
            <a:ext cx="7858125"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B42BDCED-6345-43B4-8782-9BECBFE717D4}"/>
              </a:ext>
            </a:extLst>
          </p:cNvPr>
          <p:cNvSpPr txBox="1"/>
          <p:nvPr/>
        </p:nvSpPr>
        <p:spPr>
          <a:xfrm>
            <a:off x="1942384" y="5621266"/>
            <a:ext cx="1219949" cy="861774"/>
          </a:xfrm>
          <a:prstGeom prst="rect">
            <a:avLst/>
          </a:prstGeom>
          <a:noFill/>
        </p:spPr>
        <p:txBody>
          <a:bodyPr wrap="none" rtlCol="0">
            <a:spAutoFit/>
          </a:bodyPr>
          <a:lstStyle/>
          <a:p>
            <a:r>
              <a:rPr lang="en-GB" sz="5000" dirty="0"/>
              <a:t>cars</a:t>
            </a:r>
          </a:p>
        </p:txBody>
      </p:sp>
      <p:sp>
        <p:nvSpPr>
          <p:cNvPr id="20" name="TextBox 19">
            <a:extLst>
              <a:ext uri="{FF2B5EF4-FFF2-40B4-BE49-F238E27FC236}">
                <a16:creationId xmlns:a16="http://schemas.microsoft.com/office/drawing/2014/main" id="{E7B4BF1F-F836-4573-B0DE-A42409487C2A}"/>
              </a:ext>
            </a:extLst>
          </p:cNvPr>
          <p:cNvSpPr txBox="1"/>
          <p:nvPr/>
        </p:nvSpPr>
        <p:spPr>
          <a:xfrm>
            <a:off x="5200313" y="5621266"/>
            <a:ext cx="1720203" cy="861774"/>
          </a:xfrm>
          <a:prstGeom prst="rect">
            <a:avLst/>
          </a:prstGeom>
          <a:noFill/>
        </p:spPr>
        <p:txBody>
          <a:bodyPr wrap="square" rtlCol="0">
            <a:spAutoFit/>
          </a:bodyPr>
          <a:lstStyle/>
          <a:p>
            <a:r>
              <a:rPr lang="en-GB" sz="5000" dirty="0"/>
              <a:t>Mars</a:t>
            </a:r>
          </a:p>
        </p:txBody>
      </p:sp>
      <p:sp>
        <p:nvSpPr>
          <p:cNvPr id="21" name="Rectangle 20">
            <a:extLst>
              <a:ext uri="{FF2B5EF4-FFF2-40B4-BE49-F238E27FC236}">
                <a16:creationId xmlns:a16="http://schemas.microsoft.com/office/drawing/2014/main" id="{5934D20A-182C-436C-982E-BB49B2750A9E}"/>
              </a:ext>
            </a:extLst>
          </p:cNvPr>
          <p:cNvSpPr/>
          <p:nvPr/>
        </p:nvSpPr>
        <p:spPr>
          <a:xfrm>
            <a:off x="8406582" y="5588752"/>
            <a:ext cx="2318859"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C827DAA-54A6-4FBD-B5A2-8D4D182A08FE}"/>
              </a:ext>
            </a:extLst>
          </p:cNvPr>
          <p:cNvSpPr txBox="1"/>
          <p:nvPr/>
        </p:nvSpPr>
        <p:spPr>
          <a:xfrm>
            <a:off x="8845385" y="5588752"/>
            <a:ext cx="1404231" cy="861774"/>
          </a:xfrm>
          <a:prstGeom prst="rect">
            <a:avLst/>
          </a:prstGeom>
          <a:noFill/>
        </p:spPr>
        <p:txBody>
          <a:bodyPr wrap="none" rtlCol="0">
            <a:spAutoFit/>
          </a:bodyPr>
          <a:lstStyle/>
          <a:p>
            <a:r>
              <a:rPr lang="en-GB" sz="5000" dirty="0"/>
              <a:t>stars</a:t>
            </a:r>
          </a:p>
        </p:txBody>
      </p:sp>
      <p:sp>
        <p:nvSpPr>
          <p:cNvPr id="23" name="Rectangle 22">
            <a:extLst>
              <a:ext uri="{FF2B5EF4-FFF2-40B4-BE49-F238E27FC236}">
                <a16:creationId xmlns:a16="http://schemas.microsoft.com/office/drawing/2014/main" id="{9DFE6A78-DBCC-4203-A93E-6B08914D5BA4}"/>
              </a:ext>
            </a:extLst>
          </p:cNvPr>
          <p:cNvSpPr/>
          <p:nvPr/>
        </p:nvSpPr>
        <p:spPr>
          <a:xfrm>
            <a:off x="4943919" y="5573149"/>
            <a:ext cx="1870593"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DB6CE54-E36C-4198-9954-C609DC39F766}"/>
              </a:ext>
            </a:extLst>
          </p:cNvPr>
          <p:cNvSpPr/>
          <p:nvPr/>
        </p:nvSpPr>
        <p:spPr>
          <a:xfrm>
            <a:off x="1813313" y="5573149"/>
            <a:ext cx="1509961"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A picture containing text, clock&#10;&#10;Description automatically generated">
            <a:extLst>
              <a:ext uri="{FF2B5EF4-FFF2-40B4-BE49-F238E27FC236}">
                <a16:creationId xmlns:a16="http://schemas.microsoft.com/office/drawing/2014/main" id="{7797CFDC-A7B0-46F1-96C8-82D5B86C2707}"/>
              </a:ext>
            </a:extLst>
          </p:cNvPr>
          <p:cNvPicPr>
            <a:picLocks noChangeAspect="1"/>
          </p:cNvPicPr>
          <p:nvPr/>
        </p:nvPicPr>
        <p:blipFill>
          <a:blip r:embed="rId5"/>
          <a:stretch>
            <a:fillRect/>
          </a:stretch>
        </p:blipFill>
        <p:spPr>
          <a:xfrm>
            <a:off x="4896967" y="523190"/>
            <a:ext cx="2893377" cy="2305476"/>
          </a:xfrm>
          <a:prstGeom prst="rect">
            <a:avLst/>
          </a:prstGeom>
        </p:spPr>
      </p:pic>
    </p:spTree>
    <p:extLst>
      <p:ext uri="{BB962C8B-B14F-4D97-AF65-F5344CB8AC3E}">
        <p14:creationId xmlns:p14="http://schemas.microsoft.com/office/powerpoint/2010/main" val="347900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2"/>
    </p:ext>
  </p:extLs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45/50 </a:t>
            </a:r>
          </a:p>
          <a:p>
            <a:r>
              <a:rPr lang="en-GB" dirty="0"/>
              <a:t>Mystic Mics</a:t>
            </a:r>
          </a:p>
        </p:txBody>
      </p:sp>
      <p:sp>
        <p:nvSpPr>
          <p:cNvPr id="4" name="TextBox 3">
            <a:extLst>
              <a:ext uri="{FF2B5EF4-FFF2-40B4-BE49-F238E27FC236}">
                <a16:creationId xmlns:a16="http://schemas.microsoft.com/office/drawing/2014/main" id="{E5C0BDC5-25B3-4146-B4FA-E73C55411F26}"/>
              </a:ext>
            </a:extLst>
          </p:cNvPr>
          <p:cNvSpPr txBox="1"/>
          <p:nvPr/>
        </p:nvSpPr>
        <p:spPr>
          <a:xfrm>
            <a:off x="3053365" y="3150408"/>
            <a:ext cx="6580580" cy="861774"/>
          </a:xfrm>
          <a:prstGeom prst="rect">
            <a:avLst/>
          </a:prstGeom>
          <a:noFill/>
        </p:spPr>
        <p:txBody>
          <a:bodyPr wrap="square" rtlCol="0">
            <a:spAutoFit/>
          </a:bodyPr>
          <a:lstStyle/>
          <a:p>
            <a:r>
              <a:rPr lang="en-GB" sz="5000" dirty="0"/>
              <a:t>I’m as strong as a gorilla</a:t>
            </a:r>
          </a:p>
        </p:txBody>
      </p:sp>
      <p:cxnSp>
        <p:nvCxnSpPr>
          <p:cNvPr id="5" name="Straight Connector 4">
            <a:extLst>
              <a:ext uri="{FF2B5EF4-FFF2-40B4-BE49-F238E27FC236}">
                <a16:creationId xmlns:a16="http://schemas.microsoft.com/office/drawing/2014/main" id="{FAEF86E9-51C7-486F-AA24-E2F6B8D0ABD5}"/>
              </a:ext>
            </a:extLst>
          </p:cNvPr>
          <p:cNvCxnSpPr>
            <a:cxnSpLocks/>
          </p:cNvCxnSpPr>
          <p:nvPr/>
        </p:nvCxnSpPr>
        <p:spPr>
          <a:xfrm>
            <a:off x="2247900" y="4848225"/>
            <a:ext cx="7858125"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B42BDCED-6345-43B4-8782-9BECBFE717D4}"/>
              </a:ext>
            </a:extLst>
          </p:cNvPr>
          <p:cNvSpPr txBox="1"/>
          <p:nvPr/>
        </p:nvSpPr>
        <p:spPr>
          <a:xfrm>
            <a:off x="1942384" y="5621266"/>
            <a:ext cx="1943161" cy="861774"/>
          </a:xfrm>
          <a:prstGeom prst="rect">
            <a:avLst/>
          </a:prstGeom>
          <a:noFill/>
        </p:spPr>
        <p:txBody>
          <a:bodyPr wrap="none" rtlCol="0">
            <a:spAutoFit/>
          </a:bodyPr>
          <a:lstStyle/>
          <a:p>
            <a:r>
              <a:rPr lang="en-GB" sz="5000" dirty="0"/>
              <a:t>thriller</a:t>
            </a:r>
          </a:p>
        </p:txBody>
      </p:sp>
      <p:sp>
        <p:nvSpPr>
          <p:cNvPr id="20" name="TextBox 19">
            <a:extLst>
              <a:ext uri="{FF2B5EF4-FFF2-40B4-BE49-F238E27FC236}">
                <a16:creationId xmlns:a16="http://schemas.microsoft.com/office/drawing/2014/main" id="{E7B4BF1F-F836-4573-B0DE-A42409487C2A}"/>
              </a:ext>
            </a:extLst>
          </p:cNvPr>
          <p:cNvSpPr txBox="1"/>
          <p:nvPr/>
        </p:nvSpPr>
        <p:spPr>
          <a:xfrm>
            <a:off x="4495653" y="5621266"/>
            <a:ext cx="2400637" cy="861774"/>
          </a:xfrm>
          <a:prstGeom prst="rect">
            <a:avLst/>
          </a:prstGeom>
          <a:noFill/>
        </p:spPr>
        <p:txBody>
          <a:bodyPr wrap="square" rtlCol="0">
            <a:spAutoFit/>
          </a:bodyPr>
          <a:lstStyle/>
          <a:p>
            <a:r>
              <a:rPr lang="en-GB" sz="5000" dirty="0"/>
              <a:t>Godzilla</a:t>
            </a:r>
          </a:p>
        </p:txBody>
      </p:sp>
      <p:sp>
        <p:nvSpPr>
          <p:cNvPr id="21" name="Rectangle 20">
            <a:extLst>
              <a:ext uri="{FF2B5EF4-FFF2-40B4-BE49-F238E27FC236}">
                <a16:creationId xmlns:a16="http://schemas.microsoft.com/office/drawing/2014/main" id="{5934D20A-182C-436C-982E-BB49B2750A9E}"/>
              </a:ext>
            </a:extLst>
          </p:cNvPr>
          <p:cNvSpPr/>
          <p:nvPr/>
        </p:nvSpPr>
        <p:spPr>
          <a:xfrm>
            <a:off x="7620000" y="5490852"/>
            <a:ext cx="2267241" cy="1078748"/>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C827DAA-54A6-4FBD-B5A2-8D4D182A08FE}"/>
              </a:ext>
            </a:extLst>
          </p:cNvPr>
          <p:cNvSpPr txBox="1"/>
          <p:nvPr/>
        </p:nvSpPr>
        <p:spPr>
          <a:xfrm>
            <a:off x="7955130" y="5599339"/>
            <a:ext cx="1813958" cy="861774"/>
          </a:xfrm>
          <a:prstGeom prst="rect">
            <a:avLst/>
          </a:prstGeom>
          <a:noFill/>
        </p:spPr>
        <p:txBody>
          <a:bodyPr wrap="none" rtlCol="0">
            <a:spAutoFit/>
          </a:bodyPr>
          <a:lstStyle/>
          <a:p>
            <a:r>
              <a:rPr lang="en-GB" sz="5000" dirty="0"/>
              <a:t>bigger</a:t>
            </a:r>
          </a:p>
        </p:txBody>
      </p:sp>
      <p:sp>
        <p:nvSpPr>
          <p:cNvPr id="23" name="Rectangle 22">
            <a:extLst>
              <a:ext uri="{FF2B5EF4-FFF2-40B4-BE49-F238E27FC236}">
                <a16:creationId xmlns:a16="http://schemas.microsoft.com/office/drawing/2014/main" id="{9DFE6A78-DBCC-4203-A93E-6B08914D5BA4}"/>
              </a:ext>
            </a:extLst>
          </p:cNvPr>
          <p:cNvSpPr/>
          <p:nvPr/>
        </p:nvSpPr>
        <p:spPr>
          <a:xfrm>
            <a:off x="4495653" y="5573149"/>
            <a:ext cx="2318859"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DB6CE54-E36C-4198-9954-C609DC39F766}"/>
              </a:ext>
            </a:extLst>
          </p:cNvPr>
          <p:cNvSpPr/>
          <p:nvPr/>
        </p:nvSpPr>
        <p:spPr>
          <a:xfrm>
            <a:off x="1813313" y="5573149"/>
            <a:ext cx="2072232"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A picture containing text, clock&#10;&#10;Description automatically generated">
            <a:extLst>
              <a:ext uri="{FF2B5EF4-FFF2-40B4-BE49-F238E27FC236}">
                <a16:creationId xmlns:a16="http://schemas.microsoft.com/office/drawing/2014/main" id="{7797CFDC-A7B0-46F1-96C8-82D5B86C2707}"/>
              </a:ext>
            </a:extLst>
          </p:cNvPr>
          <p:cNvPicPr>
            <a:picLocks noChangeAspect="1"/>
          </p:cNvPicPr>
          <p:nvPr/>
        </p:nvPicPr>
        <p:blipFill>
          <a:blip r:embed="rId5"/>
          <a:stretch>
            <a:fillRect/>
          </a:stretch>
        </p:blipFill>
        <p:spPr>
          <a:xfrm>
            <a:off x="4896967" y="523190"/>
            <a:ext cx="2893377" cy="2305476"/>
          </a:xfrm>
          <a:prstGeom prst="rect">
            <a:avLst/>
          </a:prstGeom>
        </p:spPr>
      </p:pic>
    </p:spTree>
    <p:extLst>
      <p:ext uri="{BB962C8B-B14F-4D97-AF65-F5344CB8AC3E}">
        <p14:creationId xmlns:p14="http://schemas.microsoft.com/office/powerpoint/2010/main" val="336142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2"/>
    </p:ext>
  </p:extLs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45/50 </a:t>
            </a:r>
          </a:p>
          <a:p>
            <a:r>
              <a:rPr lang="en-GB" dirty="0"/>
              <a:t>Mystic Mics</a:t>
            </a:r>
          </a:p>
        </p:txBody>
      </p:sp>
      <p:sp>
        <p:nvSpPr>
          <p:cNvPr id="4" name="TextBox 3">
            <a:extLst>
              <a:ext uri="{FF2B5EF4-FFF2-40B4-BE49-F238E27FC236}">
                <a16:creationId xmlns:a16="http://schemas.microsoft.com/office/drawing/2014/main" id="{E5C0BDC5-25B3-4146-B4FA-E73C55411F26}"/>
              </a:ext>
            </a:extLst>
          </p:cNvPr>
          <p:cNvSpPr txBox="1"/>
          <p:nvPr/>
        </p:nvSpPr>
        <p:spPr>
          <a:xfrm>
            <a:off x="3053365" y="3150408"/>
            <a:ext cx="6580580" cy="861774"/>
          </a:xfrm>
          <a:prstGeom prst="rect">
            <a:avLst/>
          </a:prstGeom>
          <a:noFill/>
        </p:spPr>
        <p:txBody>
          <a:bodyPr wrap="square" rtlCol="0">
            <a:spAutoFit/>
          </a:bodyPr>
          <a:lstStyle/>
          <a:p>
            <a:pPr algn="ctr"/>
            <a:r>
              <a:rPr lang="en-GB" sz="5000" dirty="0"/>
              <a:t>I’m fire on the beat</a:t>
            </a:r>
          </a:p>
        </p:txBody>
      </p:sp>
      <p:cxnSp>
        <p:nvCxnSpPr>
          <p:cNvPr id="5" name="Straight Connector 4">
            <a:extLst>
              <a:ext uri="{FF2B5EF4-FFF2-40B4-BE49-F238E27FC236}">
                <a16:creationId xmlns:a16="http://schemas.microsoft.com/office/drawing/2014/main" id="{FAEF86E9-51C7-486F-AA24-E2F6B8D0ABD5}"/>
              </a:ext>
            </a:extLst>
          </p:cNvPr>
          <p:cNvCxnSpPr>
            <a:cxnSpLocks/>
          </p:cNvCxnSpPr>
          <p:nvPr/>
        </p:nvCxnSpPr>
        <p:spPr>
          <a:xfrm>
            <a:off x="2247900" y="4848225"/>
            <a:ext cx="7858125"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B42BDCED-6345-43B4-8782-9BECBFE717D4}"/>
              </a:ext>
            </a:extLst>
          </p:cNvPr>
          <p:cNvSpPr txBox="1"/>
          <p:nvPr/>
        </p:nvSpPr>
        <p:spPr>
          <a:xfrm>
            <a:off x="1942384" y="5621266"/>
            <a:ext cx="1356910" cy="861774"/>
          </a:xfrm>
          <a:prstGeom prst="rect">
            <a:avLst/>
          </a:prstGeom>
          <a:noFill/>
        </p:spPr>
        <p:txBody>
          <a:bodyPr wrap="none" rtlCol="0">
            <a:spAutoFit/>
          </a:bodyPr>
          <a:lstStyle/>
          <a:p>
            <a:r>
              <a:rPr lang="en-GB" sz="5000" dirty="0"/>
              <a:t>heat</a:t>
            </a:r>
          </a:p>
        </p:txBody>
      </p:sp>
      <p:sp>
        <p:nvSpPr>
          <p:cNvPr id="20" name="TextBox 19">
            <a:extLst>
              <a:ext uri="{FF2B5EF4-FFF2-40B4-BE49-F238E27FC236}">
                <a16:creationId xmlns:a16="http://schemas.microsoft.com/office/drawing/2014/main" id="{E7B4BF1F-F836-4573-B0DE-A42409487C2A}"/>
              </a:ext>
            </a:extLst>
          </p:cNvPr>
          <p:cNvSpPr txBox="1"/>
          <p:nvPr/>
        </p:nvSpPr>
        <p:spPr>
          <a:xfrm>
            <a:off x="5094309" y="5621266"/>
            <a:ext cx="1720203" cy="861774"/>
          </a:xfrm>
          <a:prstGeom prst="rect">
            <a:avLst/>
          </a:prstGeom>
          <a:noFill/>
        </p:spPr>
        <p:txBody>
          <a:bodyPr wrap="square" rtlCol="0">
            <a:spAutoFit/>
          </a:bodyPr>
          <a:lstStyle/>
          <a:p>
            <a:r>
              <a:rPr lang="en-GB" sz="5000" dirty="0"/>
              <a:t>sweet</a:t>
            </a:r>
          </a:p>
        </p:txBody>
      </p:sp>
      <p:sp>
        <p:nvSpPr>
          <p:cNvPr id="21" name="Rectangle 20">
            <a:extLst>
              <a:ext uri="{FF2B5EF4-FFF2-40B4-BE49-F238E27FC236}">
                <a16:creationId xmlns:a16="http://schemas.microsoft.com/office/drawing/2014/main" id="{5934D20A-182C-436C-982E-BB49B2750A9E}"/>
              </a:ext>
            </a:extLst>
          </p:cNvPr>
          <p:cNvSpPr/>
          <p:nvPr/>
        </p:nvSpPr>
        <p:spPr>
          <a:xfrm>
            <a:off x="8406582" y="5588752"/>
            <a:ext cx="2318859"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C827DAA-54A6-4FBD-B5A2-8D4D182A08FE}"/>
              </a:ext>
            </a:extLst>
          </p:cNvPr>
          <p:cNvSpPr txBox="1"/>
          <p:nvPr/>
        </p:nvSpPr>
        <p:spPr>
          <a:xfrm>
            <a:off x="8762725" y="5621266"/>
            <a:ext cx="1356910" cy="861774"/>
          </a:xfrm>
          <a:prstGeom prst="rect">
            <a:avLst/>
          </a:prstGeom>
          <a:noFill/>
        </p:spPr>
        <p:txBody>
          <a:bodyPr wrap="none" rtlCol="0">
            <a:spAutoFit/>
          </a:bodyPr>
          <a:lstStyle/>
          <a:p>
            <a:r>
              <a:rPr lang="en-GB" sz="5000" dirty="0"/>
              <a:t>neat</a:t>
            </a:r>
          </a:p>
        </p:txBody>
      </p:sp>
      <p:sp>
        <p:nvSpPr>
          <p:cNvPr id="23" name="Rectangle 22">
            <a:extLst>
              <a:ext uri="{FF2B5EF4-FFF2-40B4-BE49-F238E27FC236}">
                <a16:creationId xmlns:a16="http://schemas.microsoft.com/office/drawing/2014/main" id="{9DFE6A78-DBCC-4203-A93E-6B08914D5BA4}"/>
              </a:ext>
            </a:extLst>
          </p:cNvPr>
          <p:cNvSpPr/>
          <p:nvPr/>
        </p:nvSpPr>
        <p:spPr>
          <a:xfrm>
            <a:off x="4943919" y="5573149"/>
            <a:ext cx="1870593"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DB6CE54-E36C-4198-9954-C609DC39F766}"/>
              </a:ext>
            </a:extLst>
          </p:cNvPr>
          <p:cNvSpPr/>
          <p:nvPr/>
        </p:nvSpPr>
        <p:spPr>
          <a:xfrm>
            <a:off x="1813313" y="5573149"/>
            <a:ext cx="1509961"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A picture containing text, clock&#10;&#10;Description automatically generated">
            <a:extLst>
              <a:ext uri="{FF2B5EF4-FFF2-40B4-BE49-F238E27FC236}">
                <a16:creationId xmlns:a16="http://schemas.microsoft.com/office/drawing/2014/main" id="{7797CFDC-A7B0-46F1-96C8-82D5B86C2707}"/>
              </a:ext>
            </a:extLst>
          </p:cNvPr>
          <p:cNvPicPr>
            <a:picLocks noChangeAspect="1"/>
          </p:cNvPicPr>
          <p:nvPr/>
        </p:nvPicPr>
        <p:blipFill>
          <a:blip r:embed="rId5"/>
          <a:stretch>
            <a:fillRect/>
          </a:stretch>
        </p:blipFill>
        <p:spPr>
          <a:xfrm>
            <a:off x="4896967" y="523190"/>
            <a:ext cx="2893377" cy="2305476"/>
          </a:xfrm>
          <a:prstGeom prst="rect">
            <a:avLst/>
          </a:prstGeom>
        </p:spPr>
      </p:pic>
    </p:spTree>
    <p:extLst>
      <p:ext uri="{BB962C8B-B14F-4D97-AF65-F5344CB8AC3E}">
        <p14:creationId xmlns:p14="http://schemas.microsoft.com/office/powerpoint/2010/main" val="7027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2"/>
    </p:ext>
  </p:extLs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45/50 </a:t>
            </a:r>
          </a:p>
          <a:p>
            <a:r>
              <a:rPr lang="en-GB" dirty="0"/>
              <a:t>Mystic Mics</a:t>
            </a:r>
          </a:p>
        </p:txBody>
      </p:sp>
      <p:sp>
        <p:nvSpPr>
          <p:cNvPr id="4" name="TextBox 3">
            <a:extLst>
              <a:ext uri="{FF2B5EF4-FFF2-40B4-BE49-F238E27FC236}">
                <a16:creationId xmlns:a16="http://schemas.microsoft.com/office/drawing/2014/main" id="{E5C0BDC5-25B3-4146-B4FA-E73C55411F26}"/>
              </a:ext>
            </a:extLst>
          </p:cNvPr>
          <p:cNvSpPr txBox="1"/>
          <p:nvPr/>
        </p:nvSpPr>
        <p:spPr>
          <a:xfrm>
            <a:off x="1813313" y="3010826"/>
            <a:ext cx="8948135" cy="861774"/>
          </a:xfrm>
          <a:prstGeom prst="rect">
            <a:avLst/>
          </a:prstGeom>
          <a:noFill/>
        </p:spPr>
        <p:txBody>
          <a:bodyPr wrap="square" rtlCol="0">
            <a:spAutoFit/>
          </a:bodyPr>
          <a:lstStyle/>
          <a:p>
            <a:pPr algn="ctr"/>
            <a:r>
              <a:rPr lang="en-GB" sz="5000" dirty="0"/>
              <a:t>I’m on top like a mountain’s peak</a:t>
            </a:r>
          </a:p>
        </p:txBody>
      </p:sp>
      <p:cxnSp>
        <p:nvCxnSpPr>
          <p:cNvPr id="5" name="Straight Connector 4">
            <a:extLst>
              <a:ext uri="{FF2B5EF4-FFF2-40B4-BE49-F238E27FC236}">
                <a16:creationId xmlns:a16="http://schemas.microsoft.com/office/drawing/2014/main" id="{FAEF86E9-51C7-486F-AA24-E2F6B8D0ABD5}"/>
              </a:ext>
            </a:extLst>
          </p:cNvPr>
          <p:cNvCxnSpPr>
            <a:cxnSpLocks/>
          </p:cNvCxnSpPr>
          <p:nvPr/>
        </p:nvCxnSpPr>
        <p:spPr>
          <a:xfrm>
            <a:off x="2247900" y="4848225"/>
            <a:ext cx="7858125"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B42BDCED-6345-43B4-8782-9BECBFE717D4}"/>
              </a:ext>
            </a:extLst>
          </p:cNvPr>
          <p:cNvSpPr txBox="1"/>
          <p:nvPr/>
        </p:nvSpPr>
        <p:spPr>
          <a:xfrm>
            <a:off x="1942384" y="5621266"/>
            <a:ext cx="1556003" cy="861774"/>
          </a:xfrm>
          <a:prstGeom prst="rect">
            <a:avLst/>
          </a:prstGeom>
          <a:noFill/>
        </p:spPr>
        <p:txBody>
          <a:bodyPr wrap="none" rtlCol="0">
            <a:spAutoFit/>
          </a:bodyPr>
          <a:lstStyle/>
          <a:p>
            <a:r>
              <a:rPr lang="en-GB" sz="5000" dirty="0"/>
              <a:t>weak</a:t>
            </a:r>
          </a:p>
        </p:txBody>
      </p:sp>
      <p:sp>
        <p:nvSpPr>
          <p:cNvPr id="20" name="TextBox 19">
            <a:extLst>
              <a:ext uri="{FF2B5EF4-FFF2-40B4-BE49-F238E27FC236}">
                <a16:creationId xmlns:a16="http://schemas.microsoft.com/office/drawing/2014/main" id="{E7B4BF1F-F836-4573-B0DE-A42409487C2A}"/>
              </a:ext>
            </a:extLst>
          </p:cNvPr>
          <p:cNvSpPr txBox="1"/>
          <p:nvPr/>
        </p:nvSpPr>
        <p:spPr>
          <a:xfrm>
            <a:off x="5094309" y="5621266"/>
            <a:ext cx="1720203" cy="861774"/>
          </a:xfrm>
          <a:prstGeom prst="rect">
            <a:avLst/>
          </a:prstGeom>
          <a:noFill/>
        </p:spPr>
        <p:txBody>
          <a:bodyPr wrap="square" rtlCol="0">
            <a:spAutoFit/>
          </a:bodyPr>
          <a:lstStyle/>
          <a:p>
            <a:r>
              <a:rPr lang="en-GB" sz="5000" dirty="0"/>
              <a:t>geek</a:t>
            </a:r>
          </a:p>
        </p:txBody>
      </p:sp>
      <p:sp>
        <p:nvSpPr>
          <p:cNvPr id="21" name="Rectangle 20">
            <a:extLst>
              <a:ext uri="{FF2B5EF4-FFF2-40B4-BE49-F238E27FC236}">
                <a16:creationId xmlns:a16="http://schemas.microsoft.com/office/drawing/2014/main" id="{5934D20A-182C-436C-982E-BB49B2750A9E}"/>
              </a:ext>
            </a:extLst>
          </p:cNvPr>
          <p:cNvSpPr/>
          <p:nvPr/>
        </p:nvSpPr>
        <p:spPr>
          <a:xfrm>
            <a:off x="8406582" y="5588752"/>
            <a:ext cx="2318859"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C827DAA-54A6-4FBD-B5A2-8D4D182A08FE}"/>
              </a:ext>
            </a:extLst>
          </p:cNvPr>
          <p:cNvSpPr txBox="1"/>
          <p:nvPr/>
        </p:nvSpPr>
        <p:spPr>
          <a:xfrm>
            <a:off x="8762725" y="5621266"/>
            <a:ext cx="1689886" cy="861774"/>
          </a:xfrm>
          <a:prstGeom prst="rect">
            <a:avLst/>
          </a:prstGeom>
          <a:noFill/>
        </p:spPr>
        <p:txBody>
          <a:bodyPr wrap="none" rtlCol="0">
            <a:spAutoFit/>
          </a:bodyPr>
          <a:lstStyle/>
          <a:p>
            <a:r>
              <a:rPr lang="en-GB" sz="5000" dirty="0"/>
              <a:t>speak</a:t>
            </a:r>
          </a:p>
        </p:txBody>
      </p:sp>
      <p:sp>
        <p:nvSpPr>
          <p:cNvPr id="23" name="Rectangle 22">
            <a:extLst>
              <a:ext uri="{FF2B5EF4-FFF2-40B4-BE49-F238E27FC236}">
                <a16:creationId xmlns:a16="http://schemas.microsoft.com/office/drawing/2014/main" id="{9DFE6A78-DBCC-4203-A93E-6B08914D5BA4}"/>
              </a:ext>
            </a:extLst>
          </p:cNvPr>
          <p:cNvSpPr/>
          <p:nvPr/>
        </p:nvSpPr>
        <p:spPr>
          <a:xfrm>
            <a:off x="4943919" y="5573149"/>
            <a:ext cx="1870593"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DB6CE54-E36C-4198-9954-C609DC39F766}"/>
              </a:ext>
            </a:extLst>
          </p:cNvPr>
          <p:cNvSpPr/>
          <p:nvPr/>
        </p:nvSpPr>
        <p:spPr>
          <a:xfrm>
            <a:off x="1956212" y="5573149"/>
            <a:ext cx="1509961"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A picture containing text, clock&#10;&#10;Description automatically generated">
            <a:extLst>
              <a:ext uri="{FF2B5EF4-FFF2-40B4-BE49-F238E27FC236}">
                <a16:creationId xmlns:a16="http://schemas.microsoft.com/office/drawing/2014/main" id="{7797CFDC-A7B0-46F1-96C8-82D5B86C2707}"/>
              </a:ext>
            </a:extLst>
          </p:cNvPr>
          <p:cNvPicPr>
            <a:picLocks noChangeAspect="1"/>
          </p:cNvPicPr>
          <p:nvPr/>
        </p:nvPicPr>
        <p:blipFill>
          <a:blip r:embed="rId5"/>
          <a:stretch>
            <a:fillRect/>
          </a:stretch>
        </p:blipFill>
        <p:spPr>
          <a:xfrm>
            <a:off x="4896967" y="523190"/>
            <a:ext cx="2893377" cy="2305476"/>
          </a:xfrm>
          <a:prstGeom prst="rect">
            <a:avLst/>
          </a:prstGeom>
        </p:spPr>
      </p:pic>
    </p:spTree>
    <p:extLst>
      <p:ext uri="{BB962C8B-B14F-4D97-AF65-F5344CB8AC3E}">
        <p14:creationId xmlns:p14="http://schemas.microsoft.com/office/powerpoint/2010/main" val="211235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2"/>
    </p:ext>
  </p:extLs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45/50 </a:t>
            </a:r>
          </a:p>
          <a:p>
            <a:r>
              <a:rPr lang="en-GB" dirty="0"/>
              <a:t>Mystic Mics</a:t>
            </a:r>
          </a:p>
        </p:txBody>
      </p:sp>
      <p:sp>
        <p:nvSpPr>
          <p:cNvPr id="4" name="TextBox 3">
            <a:extLst>
              <a:ext uri="{FF2B5EF4-FFF2-40B4-BE49-F238E27FC236}">
                <a16:creationId xmlns:a16="http://schemas.microsoft.com/office/drawing/2014/main" id="{E5C0BDC5-25B3-4146-B4FA-E73C55411F26}"/>
              </a:ext>
            </a:extLst>
          </p:cNvPr>
          <p:cNvSpPr txBox="1"/>
          <p:nvPr/>
        </p:nvSpPr>
        <p:spPr>
          <a:xfrm>
            <a:off x="3053365" y="3150408"/>
            <a:ext cx="6580580" cy="861774"/>
          </a:xfrm>
          <a:prstGeom prst="rect">
            <a:avLst/>
          </a:prstGeom>
          <a:noFill/>
        </p:spPr>
        <p:txBody>
          <a:bodyPr wrap="square" rtlCol="0">
            <a:spAutoFit/>
          </a:bodyPr>
          <a:lstStyle/>
          <a:p>
            <a:pPr algn="ctr"/>
            <a:r>
              <a:rPr lang="en-GB" sz="5000" dirty="0"/>
              <a:t>I’m the greatest around</a:t>
            </a:r>
          </a:p>
        </p:txBody>
      </p:sp>
      <p:cxnSp>
        <p:nvCxnSpPr>
          <p:cNvPr id="5" name="Straight Connector 4">
            <a:extLst>
              <a:ext uri="{FF2B5EF4-FFF2-40B4-BE49-F238E27FC236}">
                <a16:creationId xmlns:a16="http://schemas.microsoft.com/office/drawing/2014/main" id="{FAEF86E9-51C7-486F-AA24-E2F6B8D0ABD5}"/>
              </a:ext>
            </a:extLst>
          </p:cNvPr>
          <p:cNvCxnSpPr>
            <a:cxnSpLocks/>
          </p:cNvCxnSpPr>
          <p:nvPr/>
        </p:nvCxnSpPr>
        <p:spPr>
          <a:xfrm>
            <a:off x="2247900" y="4848225"/>
            <a:ext cx="7858125"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B42BDCED-6345-43B4-8782-9BECBFE717D4}"/>
              </a:ext>
            </a:extLst>
          </p:cNvPr>
          <p:cNvSpPr txBox="1"/>
          <p:nvPr/>
        </p:nvSpPr>
        <p:spPr>
          <a:xfrm>
            <a:off x="1942384" y="5621266"/>
            <a:ext cx="1714893" cy="861774"/>
          </a:xfrm>
          <a:prstGeom prst="rect">
            <a:avLst/>
          </a:prstGeom>
          <a:noFill/>
        </p:spPr>
        <p:txBody>
          <a:bodyPr wrap="none" rtlCol="0">
            <a:spAutoFit/>
          </a:bodyPr>
          <a:lstStyle/>
          <a:p>
            <a:r>
              <a:rPr lang="en-GB" sz="5000" dirty="0"/>
              <a:t>found</a:t>
            </a:r>
          </a:p>
        </p:txBody>
      </p:sp>
      <p:sp>
        <p:nvSpPr>
          <p:cNvPr id="20" name="TextBox 19">
            <a:extLst>
              <a:ext uri="{FF2B5EF4-FFF2-40B4-BE49-F238E27FC236}">
                <a16:creationId xmlns:a16="http://schemas.microsoft.com/office/drawing/2014/main" id="{E7B4BF1F-F836-4573-B0DE-A42409487C2A}"/>
              </a:ext>
            </a:extLst>
          </p:cNvPr>
          <p:cNvSpPr txBox="1"/>
          <p:nvPr/>
        </p:nvSpPr>
        <p:spPr>
          <a:xfrm>
            <a:off x="4772025" y="5621266"/>
            <a:ext cx="2118687" cy="861774"/>
          </a:xfrm>
          <a:prstGeom prst="rect">
            <a:avLst/>
          </a:prstGeom>
          <a:noFill/>
        </p:spPr>
        <p:txBody>
          <a:bodyPr wrap="square" rtlCol="0">
            <a:spAutoFit/>
          </a:bodyPr>
          <a:lstStyle/>
          <a:p>
            <a:r>
              <a:rPr lang="en-GB" sz="5000" dirty="0"/>
              <a:t>ground</a:t>
            </a:r>
          </a:p>
        </p:txBody>
      </p:sp>
      <p:sp>
        <p:nvSpPr>
          <p:cNvPr id="21" name="Rectangle 20">
            <a:extLst>
              <a:ext uri="{FF2B5EF4-FFF2-40B4-BE49-F238E27FC236}">
                <a16:creationId xmlns:a16="http://schemas.microsoft.com/office/drawing/2014/main" id="{5934D20A-182C-436C-982E-BB49B2750A9E}"/>
              </a:ext>
            </a:extLst>
          </p:cNvPr>
          <p:cNvSpPr/>
          <p:nvPr/>
        </p:nvSpPr>
        <p:spPr>
          <a:xfrm>
            <a:off x="8406582" y="5588752"/>
            <a:ext cx="2318859"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C827DAA-54A6-4FBD-B5A2-8D4D182A08FE}"/>
              </a:ext>
            </a:extLst>
          </p:cNvPr>
          <p:cNvSpPr txBox="1"/>
          <p:nvPr/>
        </p:nvSpPr>
        <p:spPr>
          <a:xfrm>
            <a:off x="8406582" y="5656088"/>
            <a:ext cx="2454518" cy="861774"/>
          </a:xfrm>
          <a:prstGeom prst="rect">
            <a:avLst/>
          </a:prstGeom>
          <a:noFill/>
        </p:spPr>
        <p:txBody>
          <a:bodyPr wrap="none" rtlCol="0">
            <a:spAutoFit/>
          </a:bodyPr>
          <a:lstStyle/>
          <a:p>
            <a:r>
              <a:rPr lang="en-GB" sz="5000" dirty="0"/>
              <a:t>crowned</a:t>
            </a:r>
          </a:p>
        </p:txBody>
      </p:sp>
      <p:sp>
        <p:nvSpPr>
          <p:cNvPr id="23" name="Rectangle 22">
            <a:extLst>
              <a:ext uri="{FF2B5EF4-FFF2-40B4-BE49-F238E27FC236}">
                <a16:creationId xmlns:a16="http://schemas.microsoft.com/office/drawing/2014/main" id="{9DFE6A78-DBCC-4203-A93E-6B08914D5BA4}"/>
              </a:ext>
            </a:extLst>
          </p:cNvPr>
          <p:cNvSpPr/>
          <p:nvPr/>
        </p:nvSpPr>
        <p:spPr>
          <a:xfrm>
            <a:off x="4804658" y="5588750"/>
            <a:ext cx="2009854"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DB6CE54-E36C-4198-9954-C609DC39F766}"/>
              </a:ext>
            </a:extLst>
          </p:cNvPr>
          <p:cNvSpPr/>
          <p:nvPr/>
        </p:nvSpPr>
        <p:spPr>
          <a:xfrm>
            <a:off x="1942384" y="5588751"/>
            <a:ext cx="1714893"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A picture containing text, clock&#10;&#10;Description automatically generated">
            <a:extLst>
              <a:ext uri="{FF2B5EF4-FFF2-40B4-BE49-F238E27FC236}">
                <a16:creationId xmlns:a16="http://schemas.microsoft.com/office/drawing/2014/main" id="{7797CFDC-A7B0-46F1-96C8-82D5B86C2707}"/>
              </a:ext>
            </a:extLst>
          </p:cNvPr>
          <p:cNvPicPr>
            <a:picLocks noChangeAspect="1"/>
          </p:cNvPicPr>
          <p:nvPr/>
        </p:nvPicPr>
        <p:blipFill>
          <a:blip r:embed="rId5"/>
          <a:stretch>
            <a:fillRect/>
          </a:stretch>
        </p:blipFill>
        <p:spPr>
          <a:xfrm>
            <a:off x="4896967" y="523190"/>
            <a:ext cx="2893377" cy="2305476"/>
          </a:xfrm>
          <a:prstGeom prst="rect">
            <a:avLst/>
          </a:prstGeom>
        </p:spPr>
      </p:pic>
    </p:spTree>
    <p:extLst>
      <p:ext uri="{BB962C8B-B14F-4D97-AF65-F5344CB8AC3E}">
        <p14:creationId xmlns:p14="http://schemas.microsoft.com/office/powerpoint/2010/main" val="216344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2"/>
    </p:ext>
  </p:extLs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45/50 </a:t>
            </a:r>
          </a:p>
          <a:p>
            <a:r>
              <a:rPr lang="en-GB" dirty="0"/>
              <a:t>Mystic Mics</a:t>
            </a:r>
          </a:p>
        </p:txBody>
      </p:sp>
      <p:sp>
        <p:nvSpPr>
          <p:cNvPr id="4" name="TextBox 3">
            <a:extLst>
              <a:ext uri="{FF2B5EF4-FFF2-40B4-BE49-F238E27FC236}">
                <a16:creationId xmlns:a16="http://schemas.microsoft.com/office/drawing/2014/main" id="{E5C0BDC5-25B3-4146-B4FA-E73C55411F26}"/>
              </a:ext>
            </a:extLst>
          </p:cNvPr>
          <p:cNvSpPr txBox="1"/>
          <p:nvPr/>
        </p:nvSpPr>
        <p:spPr>
          <a:xfrm>
            <a:off x="3053365" y="3150408"/>
            <a:ext cx="6580580" cy="861774"/>
          </a:xfrm>
          <a:prstGeom prst="rect">
            <a:avLst/>
          </a:prstGeom>
          <a:noFill/>
        </p:spPr>
        <p:txBody>
          <a:bodyPr wrap="square" rtlCol="0">
            <a:spAutoFit/>
          </a:bodyPr>
          <a:lstStyle/>
          <a:p>
            <a:pPr algn="ctr"/>
            <a:r>
              <a:rPr lang="en-GB" sz="5000" dirty="0"/>
              <a:t>You won’t win the battle</a:t>
            </a:r>
          </a:p>
        </p:txBody>
      </p:sp>
      <p:cxnSp>
        <p:nvCxnSpPr>
          <p:cNvPr id="5" name="Straight Connector 4">
            <a:extLst>
              <a:ext uri="{FF2B5EF4-FFF2-40B4-BE49-F238E27FC236}">
                <a16:creationId xmlns:a16="http://schemas.microsoft.com/office/drawing/2014/main" id="{FAEF86E9-51C7-486F-AA24-E2F6B8D0ABD5}"/>
              </a:ext>
            </a:extLst>
          </p:cNvPr>
          <p:cNvCxnSpPr>
            <a:cxnSpLocks/>
          </p:cNvCxnSpPr>
          <p:nvPr/>
        </p:nvCxnSpPr>
        <p:spPr>
          <a:xfrm>
            <a:off x="2247900" y="4848225"/>
            <a:ext cx="7858125"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B42BDCED-6345-43B4-8782-9BECBFE717D4}"/>
              </a:ext>
            </a:extLst>
          </p:cNvPr>
          <p:cNvSpPr txBox="1"/>
          <p:nvPr/>
        </p:nvSpPr>
        <p:spPr>
          <a:xfrm>
            <a:off x="1942384" y="5621266"/>
            <a:ext cx="1639038" cy="861774"/>
          </a:xfrm>
          <a:prstGeom prst="rect">
            <a:avLst/>
          </a:prstGeom>
          <a:noFill/>
        </p:spPr>
        <p:txBody>
          <a:bodyPr wrap="none" rtlCol="0">
            <a:spAutoFit/>
          </a:bodyPr>
          <a:lstStyle/>
          <a:p>
            <a:r>
              <a:rPr lang="en-GB" sz="5000" dirty="0"/>
              <a:t>cattle</a:t>
            </a:r>
          </a:p>
        </p:txBody>
      </p:sp>
      <p:sp>
        <p:nvSpPr>
          <p:cNvPr id="20" name="TextBox 19">
            <a:extLst>
              <a:ext uri="{FF2B5EF4-FFF2-40B4-BE49-F238E27FC236}">
                <a16:creationId xmlns:a16="http://schemas.microsoft.com/office/drawing/2014/main" id="{E7B4BF1F-F836-4573-B0DE-A42409487C2A}"/>
              </a:ext>
            </a:extLst>
          </p:cNvPr>
          <p:cNvSpPr txBox="1"/>
          <p:nvPr/>
        </p:nvSpPr>
        <p:spPr>
          <a:xfrm>
            <a:off x="5094309" y="5621266"/>
            <a:ext cx="1720203" cy="861774"/>
          </a:xfrm>
          <a:prstGeom prst="rect">
            <a:avLst/>
          </a:prstGeom>
          <a:noFill/>
        </p:spPr>
        <p:txBody>
          <a:bodyPr wrap="square" rtlCol="0">
            <a:spAutoFit/>
          </a:bodyPr>
          <a:lstStyle/>
          <a:p>
            <a:r>
              <a:rPr lang="en-GB" sz="5000" dirty="0"/>
              <a:t>rattle</a:t>
            </a:r>
          </a:p>
        </p:txBody>
      </p:sp>
      <p:sp>
        <p:nvSpPr>
          <p:cNvPr id="21" name="Rectangle 20">
            <a:extLst>
              <a:ext uri="{FF2B5EF4-FFF2-40B4-BE49-F238E27FC236}">
                <a16:creationId xmlns:a16="http://schemas.microsoft.com/office/drawing/2014/main" id="{5934D20A-182C-436C-982E-BB49B2750A9E}"/>
              </a:ext>
            </a:extLst>
          </p:cNvPr>
          <p:cNvSpPr/>
          <p:nvPr/>
        </p:nvSpPr>
        <p:spPr>
          <a:xfrm>
            <a:off x="8406582" y="5588752"/>
            <a:ext cx="2318859"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C827DAA-54A6-4FBD-B5A2-8D4D182A08FE}"/>
              </a:ext>
            </a:extLst>
          </p:cNvPr>
          <p:cNvSpPr txBox="1"/>
          <p:nvPr/>
        </p:nvSpPr>
        <p:spPr>
          <a:xfrm>
            <a:off x="8762725" y="5621266"/>
            <a:ext cx="1968809" cy="861774"/>
          </a:xfrm>
          <a:prstGeom prst="rect">
            <a:avLst/>
          </a:prstGeom>
          <a:noFill/>
        </p:spPr>
        <p:txBody>
          <a:bodyPr wrap="none" rtlCol="0">
            <a:spAutoFit/>
          </a:bodyPr>
          <a:lstStyle/>
          <a:p>
            <a:r>
              <a:rPr lang="en-GB" sz="5000" dirty="0"/>
              <a:t>paddle</a:t>
            </a:r>
          </a:p>
        </p:txBody>
      </p:sp>
      <p:sp>
        <p:nvSpPr>
          <p:cNvPr id="23" name="Rectangle 22">
            <a:extLst>
              <a:ext uri="{FF2B5EF4-FFF2-40B4-BE49-F238E27FC236}">
                <a16:creationId xmlns:a16="http://schemas.microsoft.com/office/drawing/2014/main" id="{9DFE6A78-DBCC-4203-A93E-6B08914D5BA4}"/>
              </a:ext>
            </a:extLst>
          </p:cNvPr>
          <p:cNvSpPr/>
          <p:nvPr/>
        </p:nvSpPr>
        <p:spPr>
          <a:xfrm>
            <a:off x="4943919" y="5573149"/>
            <a:ext cx="1870593"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DB6CE54-E36C-4198-9954-C609DC39F766}"/>
              </a:ext>
            </a:extLst>
          </p:cNvPr>
          <p:cNvSpPr/>
          <p:nvPr/>
        </p:nvSpPr>
        <p:spPr>
          <a:xfrm>
            <a:off x="1813313" y="5573149"/>
            <a:ext cx="1768109"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A picture containing text, clock&#10;&#10;Description automatically generated">
            <a:extLst>
              <a:ext uri="{FF2B5EF4-FFF2-40B4-BE49-F238E27FC236}">
                <a16:creationId xmlns:a16="http://schemas.microsoft.com/office/drawing/2014/main" id="{7797CFDC-A7B0-46F1-96C8-82D5B86C2707}"/>
              </a:ext>
            </a:extLst>
          </p:cNvPr>
          <p:cNvPicPr>
            <a:picLocks noChangeAspect="1"/>
          </p:cNvPicPr>
          <p:nvPr/>
        </p:nvPicPr>
        <p:blipFill>
          <a:blip r:embed="rId5"/>
          <a:stretch>
            <a:fillRect/>
          </a:stretch>
        </p:blipFill>
        <p:spPr>
          <a:xfrm>
            <a:off x="4896967" y="523190"/>
            <a:ext cx="2893377" cy="2305476"/>
          </a:xfrm>
          <a:prstGeom prst="rect">
            <a:avLst/>
          </a:prstGeom>
        </p:spPr>
      </p:pic>
    </p:spTree>
    <p:extLst>
      <p:ext uri="{BB962C8B-B14F-4D97-AF65-F5344CB8AC3E}">
        <p14:creationId xmlns:p14="http://schemas.microsoft.com/office/powerpoint/2010/main" val="396474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798171" y="464057"/>
            <a:ext cx="7177413" cy="707886"/>
          </a:xfrm>
          <a:prstGeom prst="rect">
            <a:avLst/>
          </a:prstGeom>
          <a:noFill/>
        </p:spPr>
        <p:txBody>
          <a:bodyPr wrap="square" rtlCol="0">
            <a:spAutoFit/>
          </a:bodyPr>
          <a:lstStyle/>
          <a:p>
            <a:pPr algn="ctr"/>
            <a:r>
              <a:rPr lang="en-GB" sz="4000" dirty="0">
                <a:solidFill>
                  <a:srgbClr val="0000FF"/>
                </a:solidFill>
              </a:rPr>
              <a:t>Rhyme Scheme</a:t>
            </a:r>
            <a:r>
              <a:rPr lang="en-GB" sz="4000" dirty="0"/>
              <a:t> </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1174575" y="2565730"/>
            <a:ext cx="7177413" cy="2785378"/>
          </a:xfrm>
          <a:prstGeom prst="rect">
            <a:avLst/>
          </a:prstGeom>
          <a:noFill/>
        </p:spPr>
        <p:txBody>
          <a:bodyPr wrap="square">
            <a:spAutoFit/>
          </a:bodyPr>
          <a:lstStyle/>
          <a:p>
            <a:r>
              <a:rPr lang="en-GB" sz="3500" dirty="0"/>
              <a:t>A rhyme scheme is a pattern that is followed throughout a rap. The rhyming words at the end of each line in a rap are what creates a rhyme schemes</a:t>
            </a: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Content Placeholder 6" descr="A picture containing clipart&#10;&#10;Description automatically generated">
            <a:extLst>
              <a:ext uri="{FF2B5EF4-FFF2-40B4-BE49-F238E27FC236}">
                <a16:creationId xmlns:a16="http://schemas.microsoft.com/office/drawing/2014/main" id="{6EF62F64-47C9-461F-8DB5-F98460D9A5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51988" y="1467975"/>
            <a:ext cx="3647241" cy="4862989"/>
          </a:xfrm>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1/50 </a:t>
            </a:r>
          </a:p>
          <a:p>
            <a:r>
              <a:rPr lang="en-GB" dirty="0"/>
              <a:t>Mystic Mics</a:t>
            </a:r>
          </a:p>
        </p:txBody>
      </p:sp>
    </p:spTree>
    <p:extLst>
      <p:ext uri="{BB962C8B-B14F-4D97-AF65-F5344CB8AC3E}">
        <p14:creationId xmlns:p14="http://schemas.microsoft.com/office/powerpoint/2010/main" val="97127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45/50 </a:t>
            </a:r>
          </a:p>
          <a:p>
            <a:r>
              <a:rPr lang="en-GB" dirty="0"/>
              <a:t>Mystic Mics</a:t>
            </a:r>
          </a:p>
        </p:txBody>
      </p:sp>
      <p:sp>
        <p:nvSpPr>
          <p:cNvPr id="4" name="TextBox 3">
            <a:extLst>
              <a:ext uri="{FF2B5EF4-FFF2-40B4-BE49-F238E27FC236}">
                <a16:creationId xmlns:a16="http://schemas.microsoft.com/office/drawing/2014/main" id="{E5C0BDC5-25B3-4146-B4FA-E73C55411F26}"/>
              </a:ext>
            </a:extLst>
          </p:cNvPr>
          <p:cNvSpPr txBox="1"/>
          <p:nvPr/>
        </p:nvSpPr>
        <p:spPr>
          <a:xfrm>
            <a:off x="2171700" y="3150408"/>
            <a:ext cx="8309609" cy="861774"/>
          </a:xfrm>
          <a:prstGeom prst="rect">
            <a:avLst/>
          </a:prstGeom>
          <a:noFill/>
        </p:spPr>
        <p:txBody>
          <a:bodyPr wrap="square" rtlCol="0">
            <a:spAutoFit/>
          </a:bodyPr>
          <a:lstStyle/>
          <a:p>
            <a:pPr algn="ctr"/>
            <a:r>
              <a:rPr lang="en-GB" sz="5000" dirty="0"/>
              <a:t>I will steal everything you own</a:t>
            </a:r>
          </a:p>
        </p:txBody>
      </p:sp>
      <p:cxnSp>
        <p:nvCxnSpPr>
          <p:cNvPr id="5" name="Straight Connector 4">
            <a:extLst>
              <a:ext uri="{FF2B5EF4-FFF2-40B4-BE49-F238E27FC236}">
                <a16:creationId xmlns:a16="http://schemas.microsoft.com/office/drawing/2014/main" id="{FAEF86E9-51C7-486F-AA24-E2F6B8D0ABD5}"/>
              </a:ext>
            </a:extLst>
          </p:cNvPr>
          <p:cNvCxnSpPr>
            <a:cxnSpLocks/>
          </p:cNvCxnSpPr>
          <p:nvPr/>
        </p:nvCxnSpPr>
        <p:spPr>
          <a:xfrm>
            <a:off x="2247900" y="4848225"/>
            <a:ext cx="7858125"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B42BDCED-6345-43B4-8782-9BECBFE717D4}"/>
              </a:ext>
            </a:extLst>
          </p:cNvPr>
          <p:cNvSpPr txBox="1"/>
          <p:nvPr/>
        </p:nvSpPr>
        <p:spPr>
          <a:xfrm>
            <a:off x="1942384" y="5621266"/>
            <a:ext cx="1633781" cy="861774"/>
          </a:xfrm>
          <a:prstGeom prst="rect">
            <a:avLst/>
          </a:prstGeom>
          <a:noFill/>
        </p:spPr>
        <p:txBody>
          <a:bodyPr wrap="none" rtlCol="0">
            <a:spAutoFit/>
          </a:bodyPr>
          <a:lstStyle/>
          <a:p>
            <a:r>
              <a:rPr lang="en-GB" sz="5000" dirty="0"/>
              <a:t>alone</a:t>
            </a:r>
          </a:p>
        </p:txBody>
      </p:sp>
      <p:sp>
        <p:nvSpPr>
          <p:cNvPr id="20" name="TextBox 19">
            <a:extLst>
              <a:ext uri="{FF2B5EF4-FFF2-40B4-BE49-F238E27FC236}">
                <a16:creationId xmlns:a16="http://schemas.microsoft.com/office/drawing/2014/main" id="{E7B4BF1F-F836-4573-B0DE-A42409487C2A}"/>
              </a:ext>
            </a:extLst>
          </p:cNvPr>
          <p:cNvSpPr txBox="1"/>
          <p:nvPr/>
        </p:nvSpPr>
        <p:spPr>
          <a:xfrm>
            <a:off x="5094309" y="5621266"/>
            <a:ext cx="1720203" cy="861774"/>
          </a:xfrm>
          <a:prstGeom prst="rect">
            <a:avLst/>
          </a:prstGeom>
          <a:noFill/>
        </p:spPr>
        <p:txBody>
          <a:bodyPr wrap="square" rtlCol="0">
            <a:spAutoFit/>
          </a:bodyPr>
          <a:lstStyle/>
          <a:p>
            <a:r>
              <a:rPr lang="en-GB" sz="5000" dirty="0"/>
              <a:t>home</a:t>
            </a:r>
          </a:p>
        </p:txBody>
      </p:sp>
      <p:sp>
        <p:nvSpPr>
          <p:cNvPr id="21" name="Rectangle 20">
            <a:extLst>
              <a:ext uri="{FF2B5EF4-FFF2-40B4-BE49-F238E27FC236}">
                <a16:creationId xmlns:a16="http://schemas.microsoft.com/office/drawing/2014/main" id="{5934D20A-182C-436C-982E-BB49B2750A9E}"/>
              </a:ext>
            </a:extLst>
          </p:cNvPr>
          <p:cNvSpPr/>
          <p:nvPr/>
        </p:nvSpPr>
        <p:spPr>
          <a:xfrm>
            <a:off x="8406582" y="5588752"/>
            <a:ext cx="2528118"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C827DAA-54A6-4FBD-B5A2-8D4D182A08FE}"/>
              </a:ext>
            </a:extLst>
          </p:cNvPr>
          <p:cNvSpPr txBox="1"/>
          <p:nvPr/>
        </p:nvSpPr>
        <p:spPr>
          <a:xfrm>
            <a:off x="8387144" y="5588752"/>
            <a:ext cx="2617127" cy="861774"/>
          </a:xfrm>
          <a:prstGeom prst="rect">
            <a:avLst/>
          </a:prstGeom>
          <a:noFill/>
        </p:spPr>
        <p:txBody>
          <a:bodyPr wrap="none" rtlCol="0">
            <a:spAutoFit/>
          </a:bodyPr>
          <a:lstStyle/>
          <a:p>
            <a:r>
              <a:rPr lang="en-GB" sz="5000" dirty="0"/>
              <a:t>unknown</a:t>
            </a:r>
          </a:p>
        </p:txBody>
      </p:sp>
      <p:sp>
        <p:nvSpPr>
          <p:cNvPr id="23" name="Rectangle 22">
            <a:extLst>
              <a:ext uri="{FF2B5EF4-FFF2-40B4-BE49-F238E27FC236}">
                <a16:creationId xmlns:a16="http://schemas.microsoft.com/office/drawing/2014/main" id="{9DFE6A78-DBCC-4203-A93E-6B08914D5BA4}"/>
              </a:ext>
            </a:extLst>
          </p:cNvPr>
          <p:cNvSpPr/>
          <p:nvPr/>
        </p:nvSpPr>
        <p:spPr>
          <a:xfrm>
            <a:off x="4943919" y="5573149"/>
            <a:ext cx="1870593"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DB6CE54-E36C-4198-9954-C609DC39F766}"/>
              </a:ext>
            </a:extLst>
          </p:cNvPr>
          <p:cNvSpPr/>
          <p:nvPr/>
        </p:nvSpPr>
        <p:spPr>
          <a:xfrm>
            <a:off x="1813313" y="5573149"/>
            <a:ext cx="1768109"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A picture containing text, clock&#10;&#10;Description automatically generated">
            <a:extLst>
              <a:ext uri="{FF2B5EF4-FFF2-40B4-BE49-F238E27FC236}">
                <a16:creationId xmlns:a16="http://schemas.microsoft.com/office/drawing/2014/main" id="{7797CFDC-A7B0-46F1-96C8-82D5B86C2707}"/>
              </a:ext>
            </a:extLst>
          </p:cNvPr>
          <p:cNvPicPr>
            <a:picLocks noChangeAspect="1"/>
          </p:cNvPicPr>
          <p:nvPr/>
        </p:nvPicPr>
        <p:blipFill>
          <a:blip r:embed="rId5"/>
          <a:stretch>
            <a:fillRect/>
          </a:stretch>
        </p:blipFill>
        <p:spPr>
          <a:xfrm>
            <a:off x="4896967" y="523190"/>
            <a:ext cx="2893377" cy="2305476"/>
          </a:xfrm>
          <a:prstGeom prst="rect">
            <a:avLst/>
          </a:prstGeom>
        </p:spPr>
      </p:pic>
    </p:spTree>
    <p:extLst>
      <p:ext uri="{BB962C8B-B14F-4D97-AF65-F5344CB8AC3E}">
        <p14:creationId xmlns:p14="http://schemas.microsoft.com/office/powerpoint/2010/main" val="13828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2"/>
    </p:ext>
  </p:extLs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45/50 </a:t>
            </a:r>
          </a:p>
          <a:p>
            <a:r>
              <a:rPr lang="en-GB" dirty="0"/>
              <a:t>Mystic Mics</a:t>
            </a:r>
          </a:p>
        </p:txBody>
      </p:sp>
      <p:sp>
        <p:nvSpPr>
          <p:cNvPr id="4" name="TextBox 3">
            <a:extLst>
              <a:ext uri="{FF2B5EF4-FFF2-40B4-BE49-F238E27FC236}">
                <a16:creationId xmlns:a16="http://schemas.microsoft.com/office/drawing/2014/main" id="{E5C0BDC5-25B3-4146-B4FA-E73C55411F26}"/>
              </a:ext>
            </a:extLst>
          </p:cNvPr>
          <p:cNvSpPr txBox="1"/>
          <p:nvPr/>
        </p:nvSpPr>
        <p:spPr>
          <a:xfrm>
            <a:off x="2171700" y="3150408"/>
            <a:ext cx="8309609" cy="861774"/>
          </a:xfrm>
          <a:prstGeom prst="rect">
            <a:avLst/>
          </a:prstGeom>
          <a:noFill/>
        </p:spPr>
        <p:txBody>
          <a:bodyPr wrap="square" rtlCol="0">
            <a:spAutoFit/>
          </a:bodyPr>
          <a:lstStyle/>
          <a:p>
            <a:pPr algn="ctr"/>
            <a:r>
              <a:rPr lang="en-GB" sz="5000" dirty="0"/>
              <a:t>I will be gone, I will vanish</a:t>
            </a:r>
          </a:p>
        </p:txBody>
      </p:sp>
      <p:cxnSp>
        <p:nvCxnSpPr>
          <p:cNvPr id="5" name="Straight Connector 4">
            <a:extLst>
              <a:ext uri="{FF2B5EF4-FFF2-40B4-BE49-F238E27FC236}">
                <a16:creationId xmlns:a16="http://schemas.microsoft.com/office/drawing/2014/main" id="{FAEF86E9-51C7-486F-AA24-E2F6B8D0ABD5}"/>
              </a:ext>
            </a:extLst>
          </p:cNvPr>
          <p:cNvCxnSpPr>
            <a:cxnSpLocks/>
          </p:cNvCxnSpPr>
          <p:nvPr/>
        </p:nvCxnSpPr>
        <p:spPr>
          <a:xfrm>
            <a:off x="2247900" y="4848225"/>
            <a:ext cx="7858125"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B42BDCED-6345-43B4-8782-9BECBFE717D4}"/>
              </a:ext>
            </a:extLst>
          </p:cNvPr>
          <p:cNvSpPr txBox="1"/>
          <p:nvPr/>
        </p:nvSpPr>
        <p:spPr>
          <a:xfrm>
            <a:off x="1942384" y="5621266"/>
            <a:ext cx="1899879" cy="861774"/>
          </a:xfrm>
          <a:prstGeom prst="rect">
            <a:avLst/>
          </a:prstGeom>
          <a:noFill/>
        </p:spPr>
        <p:txBody>
          <a:bodyPr wrap="none" rtlCol="0">
            <a:spAutoFit/>
          </a:bodyPr>
          <a:lstStyle/>
          <a:p>
            <a:r>
              <a:rPr lang="en-GB" sz="5000" dirty="0"/>
              <a:t>banish</a:t>
            </a:r>
          </a:p>
        </p:txBody>
      </p:sp>
      <p:sp>
        <p:nvSpPr>
          <p:cNvPr id="20" name="TextBox 19">
            <a:extLst>
              <a:ext uri="{FF2B5EF4-FFF2-40B4-BE49-F238E27FC236}">
                <a16:creationId xmlns:a16="http://schemas.microsoft.com/office/drawing/2014/main" id="{E7B4BF1F-F836-4573-B0DE-A42409487C2A}"/>
              </a:ext>
            </a:extLst>
          </p:cNvPr>
          <p:cNvSpPr txBox="1"/>
          <p:nvPr/>
        </p:nvSpPr>
        <p:spPr>
          <a:xfrm>
            <a:off x="5094309" y="5621266"/>
            <a:ext cx="2459016" cy="861774"/>
          </a:xfrm>
          <a:prstGeom prst="rect">
            <a:avLst/>
          </a:prstGeom>
          <a:noFill/>
        </p:spPr>
        <p:txBody>
          <a:bodyPr wrap="square" rtlCol="0">
            <a:spAutoFit/>
          </a:bodyPr>
          <a:lstStyle/>
          <a:p>
            <a:r>
              <a:rPr lang="en-GB" sz="5000" dirty="0"/>
              <a:t>Spanish </a:t>
            </a:r>
          </a:p>
        </p:txBody>
      </p:sp>
      <p:sp>
        <p:nvSpPr>
          <p:cNvPr id="21" name="Rectangle 20">
            <a:extLst>
              <a:ext uri="{FF2B5EF4-FFF2-40B4-BE49-F238E27FC236}">
                <a16:creationId xmlns:a16="http://schemas.microsoft.com/office/drawing/2014/main" id="{5934D20A-182C-436C-982E-BB49B2750A9E}"/>
              </a:ext>
            </a:extLst>
          </p:cNvPr>
          <p:cNvSpPr/>
          <p:nvPr/>
        </p:nvSpPr>
        <p:spPr>
          <a:xfrm>
            <a:off x="8406582" y="5588752"/>
            <a:ext cx="2528118"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C827DAA-54A6-4FBD-B5A2-8D4D182A08FE}"/>
              </a:ext>
            </a:extLst>
          </p:cNvPr>
          <p:cNvSpPr txBox="1"/>
          <p:nvPr/>
        </p:nvSpPr>
        <p:spPr>
          <a:xfrm>
            <a:off x="8538215" y="5569664"/>
            <a:ext cx="2264851" cy="861774"/>
          </a:xfrm>
          <a:prstGeom prst="rect">
            <a:avLst/>
          </a:prstGeom>
          <a:noFill/>
        </p:spPr>
        <p:txBody>
          <a:bodyPr wrap="none" rtlCol="0">
            <a:spAutoFit/>
          </a:bodyPr>
          <a:lstStyle/>
          <a:p>
            <a:r>
              <a:rPr lang="en-GB" sz="5000" dirty="0"/>
              <a:t>damage</a:t>
            </a:r>
          </a:p>
        </p:txBody>
      </p:sp>
      <p:sp>
        <p:nvSpPr>
          <p:cNvPr id="23" name="Rectangle 22">
            <a:extLst>
              <a:ext uri="{FF2B5EF4-FFF2-40B4-BE49-F238E27FC236}">
                <a16:creationId xmlns:a16="http://schemas.microsoft.com/office/drawing/2014/main" id="{9DFE6A78-DBCC-4203-A93E-6B08914D5BA4}"/>
              </a:ext>
            </a:extLst>
          </p:cNvPr>
          <p:cNvSpPr/>
          <p:nvPr/>
        </p:nvSpPr>
        <p:spPr>
          <a:xfrm>
            <a:off x="4943919" y="5573149"/>
            <a:ext cx="2314131"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DB6CE54-E36C-4198-9954-C609DC39F766}"/>
              </a:ext>
            </a:extLst>
          </p:cNvPr>
          <p:cNvSpPr/>
          <p:nvPr/>
        </p:nvSpPr>
        <p:spPr>
          <a:xfrm>
            <a:off x="1813313" y="5573149"/>
            <a:ext cx="2028950" cy="996451"/>
          </a:xfrm>
          <a:prstGeom prst="rect">
            <a:avLst/>
          </a:prstGeom>
          <a:noFill/>
          <a:ln>
            <a:solidFill>
              <a:srgbClr val="CC0099"/>
            </a:solidFill>
          </a:ln>
          <a:effectLst>
            <a:glow rad="101600">
              <a:srgbClr val="CC00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A picture containing text, clock&#10;&#10;Description automatically generated">
            <a:extLst>
              <a:ext uri="{FF2B5EF4-FFF2-40B4-BE49-F238E27FC236}">
                <a16:creationId xmlns:a16="http://schemas.microsoft.com/office/drawing/2014/main" id="{7797CFDC-A7B0-46F1-96C8-82D5B86C2707}"/>
              </a:ext>
            </a:extLst>
          </p:cNvPr>
          <p:cNvPicPr>
            <a:picLocks noChangeAspect="1"/>
          </p:cNvPicPr>
          <p:nvPr/>
        </p:nvPicPr>
        <p:blipFill>
          <a:blip r:embed="rId5"/>
          <a:stretch>
            <a:fillRect/>
          </a:stretch>
        </p:blipFill>
        <p:spPr>
          <a:xfrm>
            <a:off x="4896967" y="523190"/>
            <a:ext cx="2893377" cy="2305476"/>
          </a:xfrm>
          <a:prstGeom prst="rect">
            <a:avLst/>
          </a:prstGeom>
        </p:spPr>
      </p:pic>
    </p:spTree>
    <p:extLst>
      <p:ext uri="{BB962C8B-B14F-4D97-AF65-F5344CB8AC3E}">
        <p14:creationId xmlns:p14="http://schemas.microsoft.com/office/powerpoint/2010/main" val="9158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2"/>
    </p:ext>
  </p:extLs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F8AF83-AF25-4739-81BB-79ACB914B593}"/>
              </a:ext>
            </a:extLst>
          </p:cNvPr>
          <p:cNvSpPr txBox="1"/>
          <p:nvPr/>
        </p:nvSpPr>
        <p:spPr>
          <a:xfrm>
            <a:off x="4321898" y="1741349"/>
            <a:ext cx="3968714" cy="646331"/>
          </a:xfrm>
          <a:prstGeom prst="rect">
            <a:avLst/>
          </a:prstGeom>
          <a:noFill/>
        </p:spPr>
        <p:txBody>
          <a:bodyPr wrap="square" rtlCol="0">
            <a:spAutoFit/>
          </a:bodyPr>
          <a:lstStyle/>
          <a:p>
            <a:r>
              <a:rPr lang="en-GB" sz="3600" dirty="0"/>
              <a:t>Oh no…</a:t>
            </a:r>
          </a:p>
        </p:txBody>
      </p:sp>
      <p:pic>
        <p:nvPicPr>
          <p:cNvPr id="6" name="Picture 5" descr="Logo&#10;&#10;Description automatically generated">
            <a:extLst>
              <a:ext uri="{FF2B5EF4-FFF2-40B4-BE49-F238E27FC236}">
                <a16:creationId xmlns:a16="http://schemas.microsoft.com/office/drawing/2014/main" id="{CC3B5E2A-18A9-4C2D-BEAA-EFA80C650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02" y="1552575"/>
            <a:ext cx="3795288" cy="5060384"/>
          </a:xfrm>
          <a:prstGeom prst="rect">
            <a:avLst/>
          </a:prstGeom>
        </p:spPr>
      </p:pic>
      <p:pic>
        <p:nvPicPr>
          <p:cNvPr id="9" name="Picture 2" descr="Sound Vector Icon - Logowik.com">
            <a:extLst>
              <a:ext uri="{FF2B5EF4-FFF2-40B4-BE49-F238E27FC236}">
                <a16:creationId xmlns:a16="http://schemas.microsoft.com/office/drawing/2014/main" id="{9D2E5C38-C6FD-44FF-B504-56954A9A0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2" y="135372"/>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text&#10;&#10;Description automatically generated">
            <a:extLst>
              <a:ext uri="{FF2B5EF4-FFF2-40B4-BE49-F238E27FC236}">
                <a16:creationId xmlns:a16="http://schemas.microsoft.com/office/drawing/2014/main" id="{00143327-B669-4102-841E-61897D94D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0" name="Rectangle 9">
            <a:extLst>
              <a:ext uri="{FF2B5EF4-FFF2-40B4-BE49-F238E27FC236}">
                <a16:creationId xmlns:a16="http://schemas.microsoft.com/office/drawing/2014/main" id="{057C4ADF-B84D-4FED-AE82-A1398BEE8E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D6E1869-CAA6-4315-AE28-F41D8D2CB11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45/50 </a:t>
            </a:r>
          </a:p>
          <a:p>
            <a:r>
              <a:rPr lang="en-GB" dirty="0"/>
              <a:t>Mystic Mics</a:t>
            </a:r>
          </a:p>
        </p:txBody>
      </p:sp>
      <p:sp>
        <p:nvSpPr>
          <p:cNvPr id="8" name="TextBox 7">
            <a:extLst>
              <a:ext uri="{FF2B5EF4-FFF2-40B4-BE49-F238E27FC236}">
                <a16:creationId xmlns:a16="http://schemas.microsoft.com/office/drawing/2014/main" id="{63D5298B-5919-4FC7-A7B6-DE788318EBEC}"/>
              </a:ext>
            </a:extLst>
          </p:cNvPr>
          <p:cNvSpPr txBox="1"/>
          <p:nvPr/>
        </p:nvSpPr>
        <p:spPr>
          <a:xfrm>
            <a:off x="6195413" y="2951024"/>
            <a:ext cx="3968714" cy="1200329"/>
          </a:xfrm>
          <a:prstGeom prst="rect">
            <a:avLst/>
          </a:prstGeom>
          <a:noFill/>
        </p:spPr>
        <p:txBody>
          <a:bodyPr wrap="square" rtlCol="0">
            <a:spAutoFit/>
          </a:bodyPr>
          <a:lstStyle/>
          <a:p>
            <a:r>
              <a:rPr lang="en-GB" sz="3600" dirty="0"/>
              <a:t>You were able to beat me…</a:t>
            </a:r>
          </a:p>
        </p:txBody>
      </p:sp>
      <p:sp>
        <p:nvSpPr>
          <p:cNvPr id="12" name="TextBox 11">
            <a:extLst>
              <a:ext uri="{FF2B5EF4-FFF2-40B4-BE49-F238E27FC236}">
                <a16:creationId xmlns:a16="http://schemas.microsoft.com/office/drawing/2014/main" id="{DA185948-9918-460B-A290-BB5BADB498EF}"/>
              </a:ext>
            </a:extLst>
          </p:cNvPr>
          <p:cNvSpPr txBox="1"/>
          <p:nvPr/>
        </p:nvSpPr>
        <p:spPr>
          <a:xfrm>
            <a:off x="9441180" y="4703624"/>
            <a:ext cx="1445895" cy="646331"/>
          </a:xfrm>
          <a:prstGeom prst="rect">
            <a:avLst/>
          </a:prstGeom>
          <a:noFill/>
        </p:spPr>
        <p:txBody>
          <a:bodyPr wrap="square" rtlCol="0">
            <a:spAutoFit/>
          </a:bodyPr>
          <a:lstStyle/>
          <a:p>
            <a:r>
              <a:rPr lang="en-GB" sz="3600" dirty="0"/>
              <a:t>Ah!</a:t>
            </a:r>
          </a:p>
        </p:txBody>
      </p:sp>
    </p:spTree>
    <p:extLst>
      <p:ext uri="{BB962C8B-B14F-4D97-AF65-F5344CB8AC3E}">
        <p14:creationId xmlns:p14="http://schemas.microsoft.com/office/powerpoint/2010/main" val="164731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2"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F8AF83-AF25-4739-81BB-79ACB914B593}"/>
              </a:ext>
            </a:extLst>
          </p:cNvPr>
          <p:cNvSpPr txBox="1"/>
          <p:nvPr/>
        </p:nvSpPr>
        <p:spPr>
          <a:xfrm>
            <a:off x="4321898" y="1741349"/>
            <a:ext cx="3968714" cy="1200329"/>
          </a:xfrm>
          <a:prstGeom prst="rect">
            <a:avLst/>
          </a:prstGeom>
          <a:noFill/>
        </p:spPr>
        <p:txBody>
          <a:bodyPr wrap="square" rtlCol="0">
            <a:spAutoFit/>
          </a:bodyPr>
          <a:lstStyle/>
          <a:p>
            <a:r>
              <a:rPr lang="en-GB" sz="3600" dirty="0"/>
              <a:t>I guess a deal is a deal</a:t>
            </a:r>
          </a:p>
        </p:txBody>
      </p:sp>
      <p:pic>
        <p:nvPicPr>
          <p:cNvPr id="6" name="Picture 5" descr="Logo&#10;&#10;Description automatically generated">
            <a:extLst>
              <a:ext uri="{FF2B5EF4-FFF2-40B4-BE49-F238E27FC236}">
                <a16:creationId xmlns:a16="http://schemas.microsoft.com/office/drawing/2014/main" id="{CC3B5E2A-18A9-4C2D-BEAA-EFA80C650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02" y="1552575"/>
            <a:ext cx="3795288" cy="5060384"/>
          </a:xfrm>
          <a:prstGeom prst="rect">
            <a:avLst/>
          </a:prstGeom>
        </p:spPr>
      </p:pic>
      <p:pic>
        <p:nvPicPr>
          <p:cNvPr id="9" name="Picture 2" descr="Sound Vector Icon - Logowik.com">
            <a:extLst>
              <a:ext uri="{FF2B5EF4-FFF2-40B4-BE49-F238E27FC236}">
                <a16:creationId xmlns:a16="http://schemas.microsoft.com/office/drawing/2014/main" id="{9D2E5C38-C6FD-44FF-B504-56954A9A0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2" y="135372"/>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text&#10;&#10;Description automatically generated">
            <a:extLst>
              <a:ext uri="{FF2B5EF4-FFF2-40B4-BE49-F238E27FC236}">
                <a16:creationId xmlns:a16="http://schemas.microsoft.com/office/drawing/2014/main" id="{00143327-B669-4102-841E-61897D94D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0" name="Rectangle 9">
            <a:extLst>
              <a:ext uri="{FF2B5EF4-FFF2-40B4-BE49-F238E27FC236}">
                <a16:creationId xmlns:a16="http://schemas.microsoft.com/office/drawing/2014/main" id="{057C4ADF-B84D-4FED-AE82-A1398BEE8E98}"/>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D6E1869-CAA6-4315-AE28-F41D8D2CB11F}"/>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45/50 </a:t>
            </a:r>
          </a:p>
          <a:p>
            <a:r>
              <a:rPr lang="en-GB" dirty="0"/>
              <a:t>Mystic Mics</a:t>
            </a:r>
          </a:p>
        </p:txBody>
      </p:sp>
      <p:sp>
        <p:nvSpPr>
          <p:cNvPr id="8" name="TextBox 7">
            <a:extLst>
              <a:ext uri="{FF2B5EF4-FFF2-40B4-BE49-F238E27FC236}">
                <a16:creationId xmlns:a16="http://schemas.microsoft.com/office/drawing/2014/main" id="{63D5298B-5919-4FC7-A7B6-DE788318EBEC}"/>
              </a:ext>
            </a:extLst>
          </p:cNvPr>
          <p:cNvSpPr txBox="1"/>
          <p:nvPr/>
        </p:nvSpPr>
        <p:spPr>
          <a:xfrm>
            <a:off x="6195413" y="2951024"/>
            <a:ext cx="3968714" cy="1200329"/>
          </a:xfrm>
          <a:prstGeom prst="rect">
            <a:avLst/>
          </a:prstGeom>
          <a:noFill/>
        </p:spPr>
        <p:txBody>
          <a:bodyPr wrap="square" rtlCol="0">
            <a:spAutoFit/>
          </a:bodyPr>
          <a:lstStyle/>
          <a:p>
            <a:r>
              <a:rPr lang="en-GB" sz="3600" dirty="0"/>
              <a:t>Here are your Mystic Mics back</a:t>
            </a:r>
          </a:p>
        </p:txBody>
      </p:sp>
      <p:sp>
        <p:nvSpPr>
          <p:cNvPr id="12" name="TextBox 11">
            <a:extLst>
              <a:ext uri="{FF2B5EF4-FFF2-40B4-BE49-F238E27FC236}">
                <a16:creationId xmlns:a16="http://schemas.microsoft.com/office/drawing/2014/main" id="{DA185948-9918-460B-A290-BB5BADB498EF}"/>
              </a:ext>
            </a:extLst>
          </p:cNvPr>
          <p:cNvSpPr txBox="1"/>
          <p:nvPr/>
        </p:nvSpPr>
        <p:spPr>
          <a:xfrm>
            <a:off x="9441180" y="4965681"/>
            <a:ext cx="3244713" cy="1200329"/>
          </a:xfrm>
          <a:prstGeom prst="rect">
            <a:avLst/>
          </a:prstGeom>
          <a:noFill/>
        </p:spPr>
        <p:txBody>
          <a:bodyPr wrap="square" rtlCol="0">
            <a:spAutoFit/>
          </a:bodyPr>
          <a:lstStyle/>
          <a:p>
            <a:r>
              <a:rPr lang="en-GB" sz="3600" dirty="0"/>
              <a:t>I will get you next time!</a:t>
            </a:r>
          </a:p>
        </p:txBody>
      </p:sp>
    </p:spTree>
    <p:extLst>
      <p:ext uri="{BB962C8B-B14F-4D97-AF65-F5344CB8AC3E}">
        <p14:creationId xmlns:p14="http://schemas.microsoft.com/office/powerpoint/2010/main" val="57864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2"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389406" y="3106538"/>
            <a:ext cx="1095172" cy="1169551"/>
          </a:xfrm>
          <a:prstGeom prst="rect">
            <a:avLst/>
          </a:prstGeom>
          <a:noFill/>
        </p:spPr>
        <p:txBody>
          <a:bodyPr wrap="none" rtlCol="0">
            <a:spAutoFit/>
          </a:bodyPr>
          <a:lstStyle/>
          <a:p>
            <a:r>
              <a:rPr lang="en-GB" sz="7000" dirty="0"/>
              <a:t>50</a:t>
            </a:r>
          </a:p>
        </p:txBody>
      </p:sp>
    </p:spTree>
    <p:extLst>
      <p:ext uri="{BB962C8B-B14F-4D97-AF65-F5344CB8AC3E}">
        <p14:creationId xmlns:p14="http://schemas.microsoft.com/office/powerpoint/2010/main" val="107579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CA0372E7-CB51-4D93-9409-CDB44E0B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687" y="4126879"/>
            <a:ext cx="1937291" cy="2583054"/>
          </a:xfrm>
          <a:prstGeom prst="rect">
            <a:avLst/>
          </a:prstGeom>
        </p:spPr>
      </p:pic>
      <p:pic>
        <p:nvPicPr>
          <p:cNvPr id="5" name="Picture 2" descr="Sound Vector Icon - Logowik.com">
            <a:extLst>
              <a:ext uri="{FF2B5EF4-FFF2-40B4-BE49-F238E27FC236}">
                <a16:creationId xmlns:a16="http://schemas.microsoft.com/office/drawing/2014/main" id="{2F64C0E0-B87F-4B95-BBA4-27428C27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FEB2F5-B69F-4311-990B-0972EBA7808F}"/>
              </a:ext>
            </a:extLst>
          </p:cNvPr>
          <p:cNvSpPr txBox="1"/>
          <p:nvPr/>
        </p:nvSpPr>
        <p:spPr>
          <a:xfrm>
            <a:off x="3328987" y="935799"/>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7" name="Picture 6">
            <a:extLst>
              <a:ext uri="{FF2B5EF4-FFF2-40B4-BE49-F238E27FC236}">
                <a16:creationId xmlns:a16="http://schemas.microsoft.com/office/drawing/2014/main" id="{F49AA21E-BD0C-42DE-BBD9-81220CE8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45" y="2442487"/>
            <a:ext cx="6853237" cy="1387174"/>
          </a:xfrm>
          <a:prstGeom prst="rect">
            <a:avLst/>
          </a:prstGeom>
        </p:spPr>
      </p:pic>
      <p:sp>
        <p:nvSpPr>
          <p:cNvPr id="8" name="Rectangle 7">
            <a:extLst>
              <a:ext uri="{FF2B5EF4-FFF2-40B4-BE49-F238E27FC236}">
                <a16:creationId xmlns:a16="http://schemas.microsoft.com/office/drawing/2014/main" id="{BD3FE679-CA09-4022-AB3F-7E8E5DEA80DA}"/>
              </a:ext>
            </a:extLst>
          </p:cNvPr>
          <p:cNvSpPr/>
          <p:nvPr/>
        </p:nvSpPr>
        <p:spPr>
          <a:xfrm>
            <a:off x="2720888" y="745299"/>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F238BB-EE43-4D1F-9369-FA457651D03B}"/>
              </a:ext>
            </a:extLst>
          </p:cNvPr>
          <p:cNvSpPr txBox="1"/>
          <p:nvPr/>
        </p:nvSpPr>
        <p:spPr>
          <a:xfrm>
            <a:off x="7566325" y="4795158"/>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Slide the cursor to show how you currently feel. </a:t>
            </a:r>
          </a:p>
        </p:txBody>
      </p:sp>
    </p:spTree>
    <p:extLst>
      <p:ext uri="{BB962C8B-B14F-4D97-AF65-F5344CB8AC3E}">
        <p14:creationId xmlns:p14="http://schemas.microsoft.com/office/powerpoint/2010/main" val="311310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374" y="1565237"/>
            <a:ext cx="3705225" cy="4940300"/>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172652" y="1571165"/>
            <a:ext cx="5192328" cy="1169551"/>
          </a:xfrm>
          <a:prstGeom prst="rect">
            <a:avLst/>
          </a:prstGeom>
          <a:noFill/>
        </p:spPr>
        <p:txBody>
          <a:bodyPr wrap="square" rtlCol="0">
            <a:spAutoFit/>
          </a:bodyPr>
          <a:lstStyle/>
          <a:p>
            <a:pPr algn="ctr"/>
            <a:r>
              <a:rPr lang="en-GB" sz="3500" dirty="0"/>
              <a:t>Wow, you have become a master rapper. </a:t>
            </a:r>
          </a:p>
        </p:txBody>
      </p:sp>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F0ACE7E-F2ED-4FB3-956B-8ED9B056CFC4}"/>
              </a:ext>
            </a:extLst>
          </p:cNvPr>
          <p:cNvSpPr txBox="1"/>
          <p:nvPr/>
        </p:nvSpPr>
        <p:spPr>
          <a:xfrm>
            <a:off x="2552071" y="3222371"/>
            <a:ext cx="5192328" cy="1169551"/>
          </a:xfrm>
          <a:prstGeom prst="rect">
            <a:avLst/>
          </a:prstGeom>
          <a:noFill/>
        </p:spPr>
        <p:txBody>
          <a:bodyPr wrap="square" rtlCol="0">
            <a:spAutoFit/>
          </a:bodyPr>
          <a:lstStyle/>
          <a:p>
            <a:pPr algn="ctr"/>
            <a:r>
              <a:rPr lang="en-GB" sz="3500" dirty="0"/>
              <a:t>You have obtained all 50 Mystic Mics</a:t>
            </a:r>
          </a:p>
        </p:txBody>
      </p:sp>
      <p:sp>
        <p:nvSpPr>
          <p:cNvPr id="9" name="TextBox 8">
            <a:extLst>
              <a:ext uri="{FF2B5EF4-FFF2-40B4-BE49-F238E27FC236}">
                <a16:creationId xmlns:a16="http://schemas.microsoft.com/office/drawing/2014/main" id="{CCD18787-B983-4078-9F3A-B518AA9605B0}"/>
              </a:ext>
            </a:extLst>
          </p:cNvPr>
          <p:cNvSpPr txBox="1"/>
          <p:nvPr/>
        </p:nvSpPr>
        <p:spPr>
          <a:xfrm>
            <a:off x="5019676" y="4992038"/>
            <a:ext cx="4285548" cy="1169551"/>
          </a:xfrm>
          <a:prstGeom prst="rect">
            <a:avLst/>
          </a:prstGeom>
          <a:noFill/>
        </p:spPr>
        <p:txBody>
          <a:bodyPr wrap="square" rtlCol="0">
            <a:spAutoFit/>
          </a:bodyPr>
          <a:lstStyle/>
          <a:p>
            <a:pPr algn="ctr"/>
            <a:r>
              <a:rPr lang="en-GB" sz="3500" dirty="0"/>
              <a:t>But just before you go…</a:t>
            </a:r>
          </a:p>
        </p:txBody>
      </p:sp>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50/50 </a:t>
            </a:r>
          </a:p>
          <a:p>
            <a:r>
              <a:rPr lang="en-GB" dirty="0"/>
              <a:t>Mystic Mics</a:t>
            </a:r>
          </a:p>
        </p:txBody>
      </p:sp>
    </p:spTree>
    <p:extLst>
      <p:ext uri="{BB962C8B-B14F-4D97-AF65-F5344CB8AC3E}">
        <p14:creationId xmlns:p14="http://schemas.microsoft.com/office/powerpoint/2010/main" val="223418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374" y="1565237"/>
            <a:ext cx="3705225" cy="4940300"/>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1400175" y="2373393"/>
            <a:ext cx="6467476" cy="3323987"/>
          </a:xfrm>
          <a:prstGeom prst="rect">
            <a:avLst/>
          </a:prstGeom>
          <a:noFill/>
        </p:spPr>
        <p:txBody>
          <a:bodyPr wrap="square" rtlCol="0">
            <a:spAutoFit/>
          </a:bodyPr>
          <a:lstStyle/>
          <a:p>
            <a:r>
              <a:rPr lang="en-GB" sz="3500" dirty="0"/>
              <a:t>I would like you to write one more rap and after you write this rap, make sure you wait for the next page so you can download your certificate and see what I suggest you write about in your own time!</a:t>
            </a:r>
          </a:p>
        </p:txBody>
      </p:sp>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50/50 </a:t>
            </a:r>
          </a:p>
          <a:p>
            <a:r>
              <a:rPr lang="en-GB" dirty="0"/>
              <a:t>Mystic Mics</a:t>
            </a:r>
          </a:p>
        </p:txBody>
      </p:sp>
    </p:spTree>
    <p:extLst>
      <p:ext uri="{BB962C8B-B14F-4D97-AF65-F5344CB8AC3E}">
        <p14:creationId xmlns:p14="http://schemas.microsoft.com/office/powerpoint/2010/main" val="377812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CA0372E7-CB51-4D93-9409-CDB44E0B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687" y="4126879"/>
            <a:ext cx="1937291" cy="2583054"/>
          </a:xfrm>
          <a:prstGeom prst="rect">
            <a:avLst/>
          </a:prstGeom>
        </p:spPr>
      </p:pic>
      <p:pic>
        <p:nvPicPr>
          <p:cNvPr id="5" name="Picture 2" descr="Sound Vector Icon - Logowik.com">
            <a:extLst>
              <a:ext uri="{FF2B5EF4-FFF2-40B4-BE49-F238E27FC236}">
                <a16:creationId xmlns:a16="http://schemas.microsoft.com/office/drawing/2014/main" id="{2F64C0E0-B87F-4B95-BBA4-27428C27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FEB2F5-B69F-4311-990B-0972EBA7808F}"/>
              </a:ext>
            </a:extLst>
          </p:cNvPr>
          <p:cNvSpPr txBox="1"/>
          <p:nvPr/>
        </p:nvSpPr>
        <p:spPr>
          <a:xfrm>
            <a:off x="3328987" y="935799"/>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7" name="Picture 6">
            <a:extLst>
              <a:ext uri="{FF2B5EF4-FFF2-40B4-BE49-F238E27FC236}">
                <a16:creationId xmlns:a16="http://schemas.microsoft.com/office/drawing/2014/main" id="{F49AA21E-BD0C-42DE-BBD9-81220CE8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45" y="2442487"/>
            <a:ext cx="6853237" cy="1387174"/>
          </a:xfrm>
          <a:prstGeom prst="rect">
            <a:avLst/>
          </a:prstGeom>
        </p:spPr>
      </p:pic>
      <p:sp>
        <p:nvSpPr>
          <p:cNvPr id="8" name="Rectangle 7">
            <a:extLst>
              <a:ext uri="{FF2B5EF4-FFF2-40B4-BE49-F238E27FC236}">
                <a16:creationId xmlns:a16="http://schemas.microsoft.com/office/drawing/2014/main" id="{BD3FE679-CA09-4022-AB3F-7E8E5DEA80DA}"/>
              </a:ext>
            </a:extLst>
          </p:cNvPr>
          <p:cNvSpPr/>
          <p:nvPr/>
        </p:nvSpPr>
        <p:spPr>
          <a:xfrm>
            <a:off x="2720888" y="745299"/>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F238BB-EE43-4D1F-9369-FA457651D03B}"/>
              </a:ext>
            </a:extLst>
          </p:cNvPr>
          <p:cNvSpPr txBox="1"/>
          <p:nvPr/>
        </p:nvSpPr>
        <p:spPr>
          <a:xfrm>
            <a:off x="7566325" y="4795158"/>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Slide the cursor to show how you currently feel. </a:t>
            </a:r>
          </a:p>
        </p:txBody>
      </p:sp>
    </p:spTree>
    <p:extLst>
      <p:ext uri="{BB962C8B-B14F-4D97-AF65-F5344CB8AC3E}">
        <p14:creationId xmlns:p14="http://schemas.microsoft.com/office/powerpoint/2010/main" val="161661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789831" y="-74072"/>
            <a:ext cx="7177413" cy="938719"/>
          </a:xfrm>
          <a:prstGeom prst="rect">
            <a:avLst/>
          </a:prstGeom>
          <a:noFill/>
        </p:spPr>
        <p:txBody>
          <a:bodyPr wrap="square" rtlCol="0">
            <a:spAutoFit/>
          </a:bodyPr>
          <a:lstStyle/>
          <a:p>
            <a:pPr algn="ctr"/>
            <a:r>
              <a:rPr lang="en-GB" sz="5500" dirty="0"/>
              <a:t>I often feel</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10;&#10;Description automatically generated">
            <a:extLst>
              <a:ext uri="{FF2B5EF4-FFF2-40B4-BE49-F238E27FC236}">
                <a16:creationId xmlns:a16="http://schemas.microsoft.com/office/drawing/2014/main" id="{678FCCAC-944A-4674-9616-25FC9BDB8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8" name="Rectangle 17">
            <a:extLst>
              <a:ext uri="{FF2B5EF4-FFF2-40B4-BE49-F238E27FC236}">
                <a16:creationId xmlns:a16="http://schemas.microsoft.com/office/drawing/2014/main" id="{266C33B3-FF7D-49BD-BA82-AE01A50C9FE5}"/>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A61601F-C3D7-4780-90A6-DA709D7F3363}"/>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42/50 </a:t>
            </a:r>
          </a:p>
          <a:p>
            <a:r>
              <a:rPr lang="en-GB" dirty="0"/>
              <a:t>Mystic Mics</a:t>
            </a:r>
          </a:p>
        </p:txBody>
      </p:sp>
      <p:sp>
        <p:nvSpPr>
          <p:cNvPr id="21" name="TextBox 20">
            <a:extLst>
              <a:ext uri="{FF2B5EF4-FFF2-40B4-BE49-F238E27FC236}">
                <a16:creationId xmlns:a16="http://schemas.microsoft.com/office/drawing/2014/main" id="{7AA289CB-F55B-476D-937E-33D74560F5AD}"/>
              </a:ext>
            </a:extLst>
          </p:cNvPr>
          <p:cNvSpPr txBox="1"/>
          <p:nvPr/>
        </p:nvSpPr>
        <p:spPr>
          <a:xfrm>
            <a:off x="3452389" y="864647"/>
            <a:ext cx="5837715" cy="861774"/>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Write a rap titled “I often feel”. Make sure you write how you feel! Aim for 16 bars.</a:t>
            </a:r>
          </a:p>
        </p:txBody>
      </p:sp>
      <p:sp>
        <p:nvSpPr>
          <p:cNvPr id="38" name="TextBox 37">
            <a:extLst>
              <a:ext uri="{FF2B5EF4-FFF2-40B4-BE49-F238E27FC236}">
                <a16:creationId xmlns:a16="http://schemas.microsoft.com/office/drawing/2014/main" id="{ED889247-E9E0-4E3D-A559-1EEDB920A3A5}"/>
              </a:ext>
            </a:extLst>
          </p:cNvPr>
          <p:cNvSpPr txBox="1"/>
          <p:nvPr/>
        </p:nvSpPr>
        <p:spPr>
          <a:xfrm>
            <a:off x="1580853" y="1700987"/>
            <a:ext cx="9670077" cy="5349991"/>
          </a:xfrm>
          <a:prstGeom prst="rect">
            <a:avLst/>
          </a:prstGeom>
          <a:noFill/>
        </p:spPr>
        <p:txBody>
          <a:bodyPr wrap="square">
            <a:spAutoFit/>
          </a:bodyPr>
          <a:lstStyle/>
          <a:p>
            <a:pPr algn="ct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 </a:t>
            </a:r>
          </a:p>
          <a:p>
            <a:pPr algn="ct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tabLst>
                <a:tab pos="1981200" algn="l"/>
                <a:tab pos="2865755" algn="ctr"/>
                <a:tab pos="4635500" algn="l"/>
              </a:tabLst>
            </a:pPr>
            <a:r>
              <a:rPr lang="en-GB" sz="1600" dirty="0">
                <a:effectLst/>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tabLst>
                <a:tab pos="1981200" algn="l"/>
                <a:tab pos="2865755" algn="ctr"/>
                <a:tab pos="4635500" algn="l"/>
              </a:tabLst>
            </a:pP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tabLst>
                <a:tab pos="1981200" algn="l"/>
                <a:tab pos="2865755" algn="ctr"/>
                <a:tab pos="4635500" algn="l"/>
              </a:tabLst>
            </a:pPr>
            <a:r>
              <a:rPr lang="en-GB" sz="1600" dirty="0">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tabLst>
                <a:tab pos="1981200" algn="l"/>
                <a:tab pos="2865755" algn="ctr"/>
                <a:tab pos="4635500" algn="l"/>
              </a:tabLst>
            </a:pPr>
            <a:r>
              <a:rPr lang="en-GB" sz="1600" dirty="0">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tabLst>
                <a:tab pos="1981200" algn="l"/>
                <a:tab pos="2865755" algn="ctr"/>
                <a:tab pos="4635500" algn="l"/>
              </a:tabLst>
            </a:pPr>
            <a:r>
              <a:rPr lang="en-GB" sz="1600" dirty="0">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tabLst>
                <a:tab pos="1981200" algn="l"/>
                <a:tab pos="2865755" algn="ctr"/>
                <a:tab pos="4635500" algn="l"/>
              </a:tabLst>
            </a:pPr>
            <a:r>
              <a:rPr lang="en-GB" sz="1600" dirty="0">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tabLst>
                <a:tab pos="1981200" algn="l"/>
                <a:tab pos="2865755" algn="ctr"/>
                <a:tab pos="4635500" algn="l"/>
              </a:tabLst>
            </a:pPr>
            <a:r>
              <a:rPr lang="en-GB" sz="1600" dirty="0">
                <a:latin typeface="Calibri" panose="020F0502020204030204" pitchFamily="34" charset="0"/>
                <a:ea typeface="Calibri" panose="020F0502020204030204" pitchFamily="34" charset="0"/>
                <a:cs typeface="Times New Roman" panose="02020603050405020304" pitchFamily="18" charset="0"/>
              </a:rPr>
              <a:t> </a:t>
            </a:r>
          </a:p>
          <a:p>
            <a:pPr algn="ctr">
              <a:lnSpc>
                <a:spcPct val="107000"/>
              </a:lnSpc>
              <a:tabLst>
                <a:tab pos="1981200" algn="l"/>
                <a:tab pos="2865755" algn="ctr"/>
                <a:tab pos="4635500" algn="l"/>
              </a:tabLst>
            </a:pPr>
            <a:r>
              <a:rPr lang="en-GB" sz="1600" dirty="0">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tabLst>
                <a:tab pos="1981200" algn="l"/>
                <a:tab pos="2865755" algn="ctr"/>
                <a:tab pos="4635500" algn="l"/>
              </a:tabLst>
            </a:pPr>
            <a:r>
              <a:rPr lang="en-GB" sz="1600" dirty="0">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tabLst>
                <a:tab pos="1981200" algn="l"/>
                <a:tab pos="2865755" algn="ctr"/>
                <a:tab pos="4635500" algn="l"/>
              </a:tabLst>
            </a:pPr>
            <a:r>
              <a:rPr lang="en-GB" sz="1600" dirty="0">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tabLst>
                <a:tab pos="1981200" algn="l"/>
                <a:tab pos="2865755" algn="ctr"/>
                <a:tab pos="4635500" algn="l"/>
              </a:tabLst>
            </a:pPr>
            <a:r>
              <a:rPr lang="en-GB" sz="1600" dirty="0">
                <a:latin typeface="Calibri" panose="020F0502020204030204" pitchFamily="34" charset="0"/>
                <a:ea typeface="Calibri" panose="020F0502020204030204" pitchFamily="34" charset="0"/>
                <a:cs typeface="Times New Roman" panose="02020603050405020304" pitchFamily="18" charset="0"/>
              </a:rPr>
              <a:t>_________________________________</a:t>
            </a:r>
          </a:p>
          <a:p>
            <a:pPr algn="ctr">
              <a:lnSpc>
                <a:spcPct val="107000"/>
              </a:lnSpc>
              <a:tabLst>
                <a:tab pos="1981200" algn="l"/>
                <a:tab pos="2865755" algn="ctr"/>
                <a:tab pos="4635500" algn="l"/>
              </a:tabLst>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2" descr="Blue Audio, Sound Waves Png - Sound Clip Art, Transparent Png - kindpng">
            <a:extLst>
              <a:ext uri="{FF2B5EF4-FFF2-40B4-BE49-F238E27FC236}">
                <a16:creationId xmlns:a16="http://schemas.microsoft.com/office/drawing/2014/main" id="{CA7FD638-6E1A-404A-A339-82F264AC82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531" y="3074360"/>
            <a:ext cx="995844" cy="105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92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Lst>
  </p:timing>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solidFill>
                  <a:srgbClr val="00B050"/>
                </a:solidFill>
              </a:rPr>
              <a:t>AAAA</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clipart&#10;&#10;Description automatically generated">
            <a:extLst>
              <a:ext uri="{FF2B5EF4-FFF2-40B4-BE49-F238E27FC236}">
                <a16:creationId xmlns:a16="http://schemas.microsoft.com/office/drawing/2014/main" id="{F3FE3ED8-1BB1-4D59-B7D6-D0A7586A8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6425" y="1489874"/>
            <a:ext cx="4409845" cy="5345266"/>
          </a:xfrm>
          <a:prstGeom prst="rect">
            <a:avLst/>
          </a:prstGeom>
        </p:spPr>
      </p:pic>
      <p:sp>
        <p:nvSpPr>
          <p:cNvPr id="4" name="TextBox 3">
            <a:extLst>
              <a:ext uri="{FF2B5EF4-FFF2-40B4-BE49-F238E27FC236}">
                <a16:creationId xmlns:a16="http://schemas.microsoft.com/office/drawing/2014/main" id="{18F8CC1E-33D3-4E15-90EA-F6F97C517E1B}"/>
              </a:ext>
            </a:extLst>
          </p:cNvPr>
          <p:cNvSpPr txBox="1"/>
          <p:nvPr/>
        </p:nvSpPr>
        <p:spPr>
          <a:xfrm>
            <a:off x="3521579" y="1534160"/>
            <a:ext cx="3394710" cy="1169551"/>
          </a:xfrm>
          <a:prstGeom prst="rect">
            <a:avLst/>
          </a:prstGeom>
          <a:noFill/>
        </p:spPr>
        <p:txBody>
          <a:bodyPr wrap="square" rtlCol="0">
            <a:spAutoFit/>
          </a:bodyPr>
          <a:lstStyle/>
          <a:p>
            <a:r>
              <a:rPr lang="en-GB" sz="3500" dirty="0">
                <a:solidFill>
                  <a:srgbClr val="00B050"/>
                </a:solidFill>
              </a:rPr>
              <a:t>AAAA</a:t>
            </a:r>
            <a:r>
              <a:rPr lang="en-GB" sz="3500" dirty="0"/>
              <a:t> is the first rhyme scheme </a:t>
            </a:r>
          </a:p>
        </p:txBody>
      </p:sp>
      <p:sp>
        <p:nvSpPr>
          <p:cNvPr id="5" name="TextBox 4">
            <a:extLst>
              <a:ext uri="{FF2B5EF4-FFF2-40B4-BE49-F238E27FC236}">
                <a16:creationId xmlns:a16="http://schemas.microsoft.com/office/drawing/2014/main" id="{FF434FE6-91D2-40DB-AEE8-815332C12F42}"/>
              </a:ext>
            </a:extLst>
          </p:cNvPr>
          <p:cNvSpPr txBox="1"/>
          <p:nvPr/>
        </p:nvSpPr>
        <p:spPr>
          <a:xfrm>
            <a:off x="5854437" y="2900422"/>
            <a:ext cx="3150569" cy="2246769"/>
          </a:xfrm>
          <a:prstGeom prst="rect">
            <a:avLst/>
          </a:prstGeom>
          <a:noFill/>
        </p:spPr>
        <p:txBody>
          <a:bodyPr wrap="square" rtlCol="0">
            <a:spAutoFit/>
          </a:bodyPr>
          <a:lstStyle/>
          <a:p>
            <a:r>
              <a:rPr lang="en-GB" sz="3500" dirty="0">
                <a:effectLst/>
                <a:latin typeface="Calibri" panose="020F0502020204030204" pitchFamily="34" charset="0"/>
                <a:ea typeface="Calibri" panose="020F0502020204030204" pitchFamily="34" charset="0"/>
                <a:cs typeface="Times New Roman" panose="02020603050405020304" pitchFamily="18" charset="0"/>
              </a:rPr>
              <a:t>This is where all of the last words rhyme with each other. </a:t>
            </a:r>
          </a:p>
        </p:txBody>
      </p:sp>
      <p:sp>
        <p:nvSpPr>
          <p:cNvPr id="12" name="TextBox 11">
            <a:extLst>
              <a:ext uri="{FF2B5EF4-FFF2-40B4-BE49-F238E27FC236}">
                <a16:creationId xmlns:a16="http://schemas.microsoft.com/office/drawing/2014/main" id="{C03B7478-317F-48E7-B6E6-8BEE520CB74F}"/>
              </a:ext>
            </a:extLst>
          </p:cNvPr>
          <p:cNvSpPr txBox="1"/>
          <p:nvPr/>
        </p:nvSpPr>
        <p:spPr>
          <a:xfrm>
            <a:off x="9005006" y="5002484"/>
            <a:ext cx="3150569" cy="1708160"/>
          </a:xfrm>
          <a:prstGeom prst="rect">
            <a:avLst/>
          </a:prstGeom>
          <a:noFill/>
        </p:spPr>
        <p:txBody>
          <a:bodyPr wrap="square">
            <a:spAutoFit/>
          </a:bodyPr>
          <a:lstStyle/>
          <a:p>
            <a:r>
              <a:rPr lang="en-GB" sz="3500" dirty="0">
                <a:effectLst/>
                <a:latin typeface="Calibri" panose="020F0502020204030204" pitchFamily="34" charset="0"/>
                <a:ea typeface="Calibri" panose="020F0502020204030204" pitchFamily="34" charset="0"/>
                <a:cs typeface="Times New Roman" panose="02020603050405020304" pitchFamily="18" charset="0"/>
              </a:rPr>
              <a:t>Let’s look at an example on the next page. </a:t>
            </a:r>
          </a:p>
        </p:txBody>
      </p:sp>
      <p:pic>
        <p:nvPicPr>
          <p:cNvPr id="15" name="Picture 14" descr="A picture containing text&#10;&#10;Description automatically generated">
            <a:extLst>
              <a:ext uri="{FF2B5EF4-FFF2-40B4-BE49-F238E27FC236}">
                <a16:creationId xmlns:a16="http://schemas.microsoft.com/office/drawing/2014/main" id="{6FAFBB26-D410-4A5E-A7F6-1FE37A6C01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6" name="Rectangle 15">
            <a:extLst>
              <a:ext uri="{FF2B5EF4-FFF2-40B4-BE49-F238E27FC236}">
                <a16:creationId xmlns:a16="http://schemas.microsoft.com/office/drawing/2014/main" id="{7554AC49-2677-438C-90F3-02E4191796E9}"/>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F75E2411-C842-4D69-9045-331C3DD74C80}"/>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1/50 </a:t>
            </a:r>
          </a:p>
          <a:p>
            <a:r>
              <a:rPr lang="en-GB" dirty="0"/>
              <a:t>Mystic Mics</a:t>
            </a:r>
          </a:p>
        </p:txBody>
      </p:sp>
    </p:spTree>
    <p:extLst>
      <p:ext uri="{BB962C8B-B14F-4D97-AF65-F5344CB8AC3E}">
        <p14:creationId xmlns:p14="http://schemas.microsoft.com/office/powerpoint/2010/main" val="277143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5" grpId="0"/>
      <p:bldP spid="12"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CA0372E7-CB51-4D93-9409-CDB44E0B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687" y="4126879"/>
            <a:ext cx="1937291" cy="2583054"/>
          </a:xfrm>
          <a:prstGeom prst="rect">
            <a:avLst/>
          </a:prstGeom>
        </p:spPr>
      </p:pic>
      <p:pic>
        <p:nvPicPr>
          <p:cNvPr id="5" name="Picture 2" descr="Sound Vector Icon - Logowik.com">
            <a:extLst>
              <a:ext uri="{FF2B5EF4-FFF2-40B4-BE49-F238E27FC236}">
                <a16:creationId xmlns:a16="http://schemas.microsoft.com/office/drawing/2014/main" id="{2F64C0E0-B87F-4B95-BBA4-27428C27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FEB2F5-B69F-4311-990B-0972EBA7808F}"/>
              </a:ext>
            </a:extLst>
          </p:cNvPr>
          <p:cNvSpPr txBox="1"/>
          <p:nvPr/>
        </p:nvSpPr>
        <p:spPr>
          <a:xfrm>
            <a:off x="3328987" y="935799"/>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7" name="Picture 6">
            <a:extLst>
              <a:ext uri="{FF2B5EF4-FFF2-40B4-BE49-F238E27FC236}">
                <a16:creationId xmlns:a16="http://schemas.microsoft.com/office/drawing/2014/main" id="{F49AA21E-BD0C-42DE-BBD9-81220CE8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45" y="2442487"/>
            <a:ext cx="6853237" cy="1387174"/>
          </a:xfrm>
          <a:prstGeom prst="rect">
            <a:avLst/>
          </a:prstGeom>
        </p:spPr>
      </p:pic>
      <p:sp>
        <p:nvSpPr>
          <p:cNvPr id="8" name="Rectangle 7">
            <a:extLst>
              <a:ext uri="{FF2B5EF4-FFF2-40B4-BE49-F238E27FC236}">
                <a16:creationId xmlns:a16="http://schemas.microsoft.com/office/drawing/2014/main" id="{BD3FE679-CA09-4022-AB3F-7E8E5DEA80DA}"/>
              </a:ext>
            </a:extLst>
          </p:cNvPr>
          <p:cNvSpPr/>
          <p:nvPr/>
        </p:nvSpPr>
        <p:spPr>
          <a:xfrm>
            <a:off x="2720888" y="745299"/>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F238BB-EE43-4D1F-9369-FA457651D03B}"/>
              </a:ext>
            </a:extLst>
          </p:cNvPr>
          <p:cNvSpPr txBox="1"/>
          <p:nvPr/>
        </p:nvSpPr>
        <p:spPr>
          <a:xfrm>
            <a:off x="7566325" y="4795158"/>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Slide the cursor to show how you currently feel. </a:t>
            </a:r>
          </a:p>
        </p:txBody>
      </p:sp>
    </p:spTree>
    <p:extLst>
      <p:ext uri="{BB962C8B-B14F-4D97-AF65-F5344CB8AC3E}">
        <p14:creationId xmlns:p14="http://schemas.microsoft.com/office/powerpoint/2010/main" val="173877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374" y="1565237"/>
            <a:ext cx="3705225" cy="4940300"/>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971779" y="954405"/>
            <a:ext cx="7219950" cy="1015663"/>
          </a:xfrm>
          <a:prstGeom prst="rect">
            <a:avLst/>
          </a:prstGeom>
          <a:noFill/>
        </p:spPr>
        <p:txBody>
          <a:bodyPr wrap="square" rtlCol="0">
            <a:spAutoFit/>
          </a:bodyPr>
          <a:lstStyle/>
          <a:p>
            <a:r>
              <a:rPr lang="en-GB" sz="2000" dirty="0"/>
              <a:t>Before you download your certificate, have a look at some writing ideas that you can write about in your own time to keep practicing your rap skills!</a:t>
            </a:r>
          </a:p>
        </p:txBody>
      </p:sp>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6E9D4BE0-0B9B-453E-BCF9-210FDA28E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1" name="Rectangle 10">
            <a:extLst>
              <a:ext uri="{FF2B5EF4-FFF2-40B4-BE49-F238E27FC236}">
                <a16:creationId xmlns:a16="http://schemas.microsoft.com/office/drawing/2014/main" id="{9DCE41BE-A6DE-4D4F-BBA4-A7099D375C26}"/>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1555CF7-5A8B-4799-A85E-B24AB4E7D229}"/>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50/50 </a:t>
            </a:r>
          </a:p>
          <a:p>
            <a:r>
              <a:rPr lang="en-GB" dirty="0"/>
              <a:t>Mystic Mics</a:t>
            </a:r>
          </a:p>
        </p:txBody>
      </p:sp>
      <p:sp>
        <p:nvSpPr>
          <p:cNvPr id="9" name="TextBox 8">
            <a:extLst>
              <a:ext uri="{FF2B5EF4-FFF2-40B4-BE49-F238E27FC236}">
                <a16:creationId xmlns:a16="http://schemas.microsoft.com/office/drawing/2014/main" id="{AB8181CB-EA16-46F1-B795-F6F34F1D661A}"/>
              </a:ext>
            </a:extLst>
          </p:cNvPr>
          <p:cNvSpPr txBox="1"/>
          <p:nvPr/>
        </p:nvSpPr>
        <p:spPr>
          <a:xfrm>
            <a:off x="1140619" y="1970068"/>
            <a:ext cx="6148386" cy="4294252"/>
          </a:xfrm>
          <a:prstGeom prst="rect">
            <a:avLst/>
          </a:prstGeom>
          <a:noFill/>
        </p:spPr>
        <p:txBody>
          <a:bodyPr wrap="square">
            <a:spAutoFit/>
          </a:bodyPr>
          <a:lstStyle/>
          <a:p>
            <a:pPr algn="ctr">
              <a:lnSpc>
                <a:spcPct val="107000"/>
              </a:lnSpc>
              <a:spcAft>
                <a:spcPts val="800"/>
              </a:spcAft>
              <a:tabLst>
                <a:tab pos="1981200" algn="l"/>
                <a:tab pos="2865755" algn="ctr"/>
                <a:tab pos="46355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Positive thoughts</a:t>
            </a:r>
          </a:p>
          <a:p>
            <a:pPr algn="ctr">
              <a:lnSpc>
                <a:spcPct val="107000"/>
              </a:lnSpc>
              <a:spcAft>
                <a:spcPts val="800"/>
              </a:spcAft>
              <a:tabLst>
                <a:tab pos="1981200" algn="l"/>
                <a:tab pos="2865755" algn="ctr"/>
                <a:tab pos="46355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A letter to my future self</a:t>
            </a:r>
          </a:p>
          <a:p>
            <a:pPr algn="ctr">
              <a:lnSpc>
                <a:spcPct val="107000"/>
              </a:lnSpc>
              <a:spcAft>
                <a:spcPts val="800"/>
              </a:spcAft>
              <a:tabLst>
                <a:tab pos="1981200" algn="l"/>
                <a:tab pos="2865755" algn="ctr"/>
                <a:tab pos="46355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I will be a good friend </a:t>
            </a:r>
          </a:p>
          <a:p>
            <a:pPr algn="ctr">
              <a:lnSpc>
                <a:spcPct val="107000"/>
              </a:lnSpc>
              <a:spcAft>
                <a:spcPts val="800"/>
              </a:spcAft>
              <a:tabLst>
                <a:tab pos="1981200" algn="l"/>
                <a:tab pos="2865755" algn="ctr"/>
                <a:tab pos="46355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I can and I will dream big </a:t>
            </a:r>
          </a:p>
          <a:p>
            <a:pPr algn="ctr">
              <a:lnSpc>
                <a:spcPct val="107000"/>
              </a:lnSpc>
              <a:spcAft>
                <a:spcPts val="800"/>
              </a:spcAft>
              <a:tabLst>
                <a:tab pos="1981200" algn="l"/>
                <a:tab pos="2865755" algn="ctr"/>
                <a:tab pos="46355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Bullies aren’t cool</a:t>
            </a:r>
          </a:p>
          <a:p>
            <a:pPr algn="ctr">
              <a:lnSpc>
                <a:spcPct val="107000"/>
              </a:lnSpc>
              <a:spcAft>
                <a:spcPts val="800"/>
              </a:spcAft>
              <a:tabLst>
                <a:tab pos="1981200" algn="l"/>
                <a:tab pos="2865755" algn="ctr"/>
                <a:tab pos="46355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Keep my head down and focus </a:t>
            </a:r>
          </a:p>
          <a:p>
            <a:pPr algn="ctr">
              <a:lnSpc>
                <a:spcPct val="107000"/>
              </a:lnSpc>
              <a:spcAft>
                <a:spcPts val="800"/>
              </a:spcAft>
              <a:tabLst>
                <a:tab pos="1981200" algn="l"/>
                <a:tab pos="2865755" algn="ctr"/>
                <a:tab pos="46355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We’re all </a:t>
            </a:r>
            <a:r>
              <a:rPr lang="en-GB" sz="2000">
                <a:effectLst/>
                <a:latin typeface="Calibri" panose="020F0502020204030204" pitchFamily="34" charset="0"/>
                <a:ea typeface="Calibri" panose="020F0502020204030204" pitchFamily="34" charset="0"/>
                <a:cs typeface="Times New Roman" panose="02020603050405020304" pitchFamily="18" charset="0"/>
              </a:rPr>
              <a:t>human let’s </a:t>
            </a:r>
            <a:r>
              <a:rPr lang="en-GB" sz="2000" dirty="0">
                <a:effectLst/>
                <a:latin typeface="Calibri" panose="020F0502020204030204" pitchFamily="34" charset="0"/>
                <a:ea typeface="Calibri" panose="020F0502020204030204" pitchFamily="34" charset="0"/>
                <a:cs typeface="Times New Roman" panose="02020603050405020304" pitchFamily="18" charset="0"/>
              </a:rPr>
              <a:t>get along </a:t>
            </a:r>
          </a:p>
          <a:p>
            <a:pPr algn="ctr">
              <a:lnSpc>
                <a:spcPct val="107000"/>
              </a:lnSpc>
              <a:spcAft>
                <a:spcPts val="800"/>
              </a:spcAft>
              <a:tabLst>
                <a:tab pos="1981200" algn="l"/>
                <a:tab pos="2865755" algn="ctr"/>
                <a:tab pos="46355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The pressures of life </a:t>
            </a:r>
          </a:p>
          <a:p>
            <a:pPr algn="ctr">
              <a:lnSpc>
                <a:spcPct val="107000"/>
              </a:lnSpc>
              <a:spcAft>
                <a:spcPts val="800"/>
              </a:spcAft>
              <a:tabLst>
                <a:tab pos="1981200" algn="l"/>
                <a:tab pos="2865755" algn="ctr"/>
                <a:tab pos="46355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A story of my life </a:t>
            </a:r>
          </a:p>
          <a:p>
            <a:pPr algn="ctr">
              <a:lnSpc>
                <a:spcPct val="107000"/>
              </a:lnSpc>
              <a:spcAft>
                <a:spcPts val="800"/>
              </a:spcAft>
              <a:tabLst>
                <a:tab pos="1981200" algn="l"/>
                <a:tab pos="2865755" algn="ctr"/>
                <a:tab pos="4635500" algn="l"/>
              </a:tabLst>
            </a:pPr>
            <a:r>
              <a:rPr lang="en-GB" sz="2000" dirty="0">
                <a:effectLst/>
                <a:latin typeface="Calibri" panose="020F0502020204030204" pitchFamily="34" charset="0"/>
                <a:ea typeface="Calibri" panose="020F0502020204030204" pitchFamily="34" charset="0"/>
                <a:cs typeface="Times New Roman" panose="02020603050405020304" pitchFamily="18" charset="0"/>
              </a:rPr>
              <a:t>I will love myself</a:t>
            </a:r>
          </a:p>
        </p:txBody>
      </p:sp>
      <p:sp>
        <p:nvSpPr>
          <p:cNvPr id="13" name="TextBox 12">
            <a:extLst>
              <a:ext uri="{FF2B5EF4-FFF2-40B4-BE49-F238E27FC236}">
                <a16:creationId xmlns:a16="http://schemas.microsoft.com/office/drawing/2014/main" id="{0F707578-1FE0-4579-B7AD-BD1677A3377B}"/>
              </a:ext>
            </a:extLst>
          </p:cNvPr>
          <p:cNvSpPr txBox="1"/>
          <p:nvPr/>
        </p:nvSpPr>
        <p:spPr>
          <a:xfrm>
            <a:off x="6251875" y="5257182"/>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Click here to download your certificate</a:t>
            </a:r>
          </a:p>
        </p:txBody>
      </p:sp>
    </p:spTree>
    <p:extLst>
      <p:ext uri="{BB962C8B-B14F-4D97-AF65-F5344CB8AC3E}">
        <p14:creationId xmlns:p14="http://schemas.microsoft.com/office/powerpoint/2010/main" val="402652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3"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ilhouette&#10;&#10;Description automatically generated">
            <a:extLst>
              <a:ext uri="{FF2B5EF4-FFF2-40B4-BE49-F238E27FC236}">
                <a16:creationId xmlns:a16="http://schemas.microsoft.com/office/drawing/2014/main" id="{40F50D3B-93EE-4B3B-917C-259B40EA8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475" y="507745"/>
            <a:ext cx="8267699" cy="5842509"/>
          </a:xfrm>
          <a:prstGeom prst="rect">
            <a:avLst/>
          </a:prstGeom>
        </p:spPr>
      </p:pic>
    </p:spTree>
    <p:extLst>
      <p:ext uri="{BB962C8B-B14F-4D97-AF65-F5344CB8AC3E}">
        <p14:creationId xmlns:p14="http://schemas.microsoft.com/office/powerpoint/2010/main" val="358128455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97483" y="2140971"/>
            <a:ext cx="2908387" cy="3877850"/>
          </a:xfrm>
        </p:spPr>
      </p:pic>
      <p:sp>
        <p:nvSpPr>
          <p:cNvPr id="7" name="TextBox 6">
            <a:extLst>
              <a:ext uri="{FF2B5EF4-FFF2-40B4-BE49-F238E27FC236}">
                <a16:creationId xmlns:a16="http://schemas.microsoft.com/office/drawing/2014/main" id="{82D37EFB-668F-45B1-9705-F1B908B79783}"/>
              </a:ext>
            </a:extLst>
          </p:cNvPr>
          <p:cNvSpPr txBox="1"/>
          <p:nvPr/>
        </p:nvSpPr>
        <p:spPr>
          <a:xfrm>
            <a:off x="1177186" y="2419790"/>
            <a:ext cx="7177413" cy="879087"/>
          </a:xfrm>
          <a:prstGeom prst="rect">
            <a:avLst/>
          </a:prstGeom>
          <a:noFill/>
        </p:spPr>
        <p:txBody>
          <a:bodyPr wrap="square" rtlCol="0">
            <a:spAutoFit/>
          </a:bodyPr>
          <a:lstStyle/>
          <a:p>
            <a:pPr>
              <a:lnSpc>
                <a:spcPct val="107000"/>
              </a:lnSpc>
              <a:spcAft>
                <a:spcPts val="800"/>
              </a:spcAft>
            </a:pPr>
            <a:r>
              <a:rPr lang="en-GB" sz="5000" dirty="0">
                <a:effectLst/>
                <a:latin typeface="Calibri" panose="020F0502020204030204" pitchFamily="34" charset="0"/>
                <a:ea typeface="Calibri" panose="020F0502020204030204" pitchFamily="34" charset="0"/>
                <a:cs typeface="Times New Roman" panose="02020603050405020304" pitchFamily="18" charset="0"/>
              </a:rPr>
              <a:t>Oh no! You got 3/5 correct. </a:t>
            </a:r>
          </a:p>
        </p:txBody>
      </p:sp>
      <p:pic>
        <p:nvPicPr>
          <p:cNvPr id="6" name="Picture 2" descr="Sound Vector Icon - Logowik.com">
            <a:extLst>
              <a:ext uri="{FF2B5EF4-FFF2-40B4-BE49-F238E27FC236}">
                <a16:creationId xmlns:a16="http://schemas.microsoft.com/office/drawing/2014/main" id="{0CCB8E1D-678A-4BA1-BF47-70D8DD862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11F49D8A-4C59-EF7B-DC56-16139DF8FC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9" name="Rectangle 8">
            <a:extLst>
              <a:ext uri="{FF2B5EF4-FFF2-40B4-BE49-F238E27FC236}">
                <a16:creationId xmlns:a16="http://schemas.microsoft.com/office/drawing/2014/main" id="{B86A231B-3BE5-89A6-8CF1-3C1D172E6EA4}"/>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861B37F-EFDC-4606-F79F-F124050A94B4}"/>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50/50 </a:t>
            </a:r>
          </a:p>
          <a:p>
            <a:r>
              <a:rPr lang="en-GB" dirty="0"/>
              <a:t>Mystic Mics</a:t>
            </a:r>
          </a:p>
        </p:txBody>
      </p:sp>
      <p:sp>
        <p:nvSpPr>
          <p:cNvPr id="11" name="TextBox 10">
            <a:extLst>
              <a:ext uri="{FF2B5EF4-FFF2-40B4-BE49-F238E27FC236}">
                <a16:creationId xmlns:a16="http://schemas.microsoft.com/office/drawing/2014/main" id="{D88B2016-4D12-CC6F-89BB-3743E21C805F}"/>
              </a:ext>
            </a:extLst>
          </p:cNvPr>
          <p:cNvSpPr txBox="1"/>
          <p:nvPr/>
        </p:nvSpPr>
        <p:spPr>
          <a:xfrm>
            <a:off x="3048000" y="4079896"/>
            <a:ext cx="3667125" cy="1631216"/>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5000" dirty="0"/>
              <a:t>Click here to try again</a:t>
            </a:r>
          </a:p>
        </p:txBody>
      </p:sp>
    </p:spTree>
    <p:extLst>
      <p:ext uri="{BB962C8B-B14F-4D97-AF65-F5344CB8AC3E}">
        <p14:creationId xmlns:p14="http://schemas.microsoft.com/office/powerpoint/2010/main" val="368023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solidFill>
                  <a:srgbClr val="00B050"/>
                </a:solidFill>
              </a:rPr>
              <a:t>AAAA</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30CF40-005C-4021-B576-C72BD69A0AE5}"/>
              </a:ext>
            </a:extLst>
          </p:cNvPr>
          <p:cNvSpPr txBox="1"/>
          <p:nvPr/>
        </p:nvSpPr>
        <p:spPr>
          <a:xfrm>
            <a:off x="80010" y="1322626"/>
            <a:ext cx="6446520" cy="2028440"/>
          </a:xfrm>
          <a:prstGeom prst="rect">
            <a:avLst/>
          </a:prstGeom>
          <a:noFill/>
        </p:spPr>
        <p:txBody>
          <a:bodyPr wrap="square">
            <a:spAutoFit/>
          </a:bodyPr>
          <a:lstStyle/>
          <a:p>
            <a:pPr algn="ctr">
              <a:lnSpc>
                <a:spcPct val="107000"/>
              </a:lnSpc>
              <a:spcAft>
                <a:spcPts val="800"/>
              </a:spcAft>
              <a:tabLst>
                <a:tab pos="4635500" algn="l"/>
              </a:tabLst>
            </a:pPr>
            <a:r>
              <a:rPr lang="en-GB" sz="2500" dirty="0">
                <a:effectLst/>
                <a:latin typeface="Calibri" panose="020F0502020204030204" pitchFamily="34" charset="0"/>
                <a:ea typeface="Calibri" panose="020F0502020204030204" pitchFamily="34" charset="0"/>
                <a:cs typeface="Times New Roman" panose="02020603050405020304" pitchFamily="18" charset="0"/>
              </a:rPr>
              <a:t>I woke up this morning feeling really </a:t>
            </a:r>
            <a:r>
              <a:rPr lang="en-GB" sz="2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cool</a:t>
            </a:r>
            <a:endParaRPr lang="en-GB" sz="25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4635500" algn="l"/>
              </a:tabLst>
            </a:pPr>
            <a:r>
              <a:rPr lang="en-GB" sz="2500" dirty="0">
                <a:effectLst/>
                <a:latin typeface="Calibri" panose="020F0502020204030204" pitchFamily="34" charset="0"/>
                <a:ea typeface="Calibri" panose="020F0502020204030204" pitchFamily="34" charset="0"/>
                <a:cs typeface="Times New Roman" panose="02020603050405020304" pitchFamily="18" charset="0"/>
              </a:rPr>
              <a:t>Every single day I have to go to </a:t>
            </a:r>
            <a:r>
              <a:rPr lang="en-GB" sz="2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school </a:t>
            </a:r>
            <a:endParaRPr lang="en-GB" sz="25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4635500" algn="l"/>
              </a:tabLst>
            </a:pPr>
            <a:r>
              <a:rPr lang="en-GB" sz="2500" dirty="0">
                <a:effectLst/>
                <a:latin typeface="Calibri" panose="020F0502020204030204" pitchFamily="34" charset="0"/>
                <a:ea typeface="Calibri" panose="020F0502020204030204" pitchFamily="34" charset="0"/>
                <a:cs typeface="Times New Roman" panose="02020603050405020304" pitchFamily="18" charset="0"/>
              </a:rPr>
              <a:t>I have loads of friends because I’m not </a:t>
            </a:r>
            <a:r>
              <a:rPr lang="en-GB" sz="2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cruel</a:t>
            </a:r>
            <a:endParaRPr lang="en-GB" sz="25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4635500" algn="l"/>
              </a:tabLst>
            </a:pPr>
            <a:r>
              <a:rPr lang="en-GB" sz="2500" dirty="0">
                <a:effectLst/>
                <a:latin typeface="Calibri" panose="020F0502020204030204" pitchFamily="34" charset="0"/>
                <a:ea typeface="Calibri" panose="020F0502020204030204" pitchFamily="34" charset="0"/>
                <a:cs typeface="Times New Roman" panose="02020603050405020304" pitchFamily="18" charset="0"/>
              </a:rPr>
              <a:t>And in the summer holidays we jump in a </a:t>
            </a:r>
            <a:r>
              <a:rPr lang="en-GB" sz="2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pool</a:t>
            </a:r>
            <a:endParaRPr lang="en-GB" sz="2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98D78FA-C81D-4B68-9FE9-6EB3DC83505A}"/>
              </a:ext>
            </a:extLst>
          </p:cNvPr>
          <p:cNvSpPr txBox="1"/>
          <p:nvPr/>
        </p:nvSpPr>
        <p:spPr>
          <a:xfrm>
            <a:off x="7509510" y="2531209"/>
            <a:ext cx="3783330" cy="2540311"/>
          </a:xfrm>
          <a:prstGeom prst="rect">
            <a:avLst/>
          </a:prstGeom>
          <a:noFill/>
        </p:spPr>
        <p:txBody>
          <a:bodyPr wrap="square">
            <a:spAutoFit/>
          </a:bodyPr>
          <a:lstStyle/>
          <a:p>
            <a:pPr algn="ctr">
              <a:lnSpc>
                <a:spcPct val="107000"/>
              </a:lnSpc>
              <a:spcAft>
                <a:spcPts val="800"/>
              </a:spcAft>
              <a:tabLst>
                <a:tab pos="4635500" algn="l"/>
              </a:tabLst>
            </a:pPr>
            <a:r>
              <a:rPr lang="en-GB" sz="3000" dirty="0">
                <a:effectLst/>
                <a:latin typeface="Calibri" panose="020F0502020204030204" pitchFamily="34" charset="0"/>
                <a:ea typeface="Calibri" panose="020F0502020204030204" pitchFamily="34" charset="0"/>
                <a:cs typeface="Times New Roman" panose="02020603050405020304" pitchFamily="18" charset="0"/>
              </a:rPr>
              <a:t>Every single last word rhymes with each other so this would be called an </a:t>
            </a:r>
            <a:r>
              <a:rPr lang="en-GB" sz="3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A </a:t>
            </a:r>
            <a:r>
              <a:rPr lang="en-GB" sz="3000" dirty="0" err="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A</a:t>
            </a:r>
            <a:r>
              <a:rPr lang="en-GB" sz="3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r>
              <a:rPr lang="en-GB" sz="3000" dirty="0" err="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A</a:t>
            </a:r>
            <a:r>
              <a:rPr lang="en-GB" sz="3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r>
              <a:rPr lang="en-GB" sz="3000" dirty="0" err="1">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A</a:t>
            </a:r>
            <a:r>
              <a:rPr lang="en-GB" sz="3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r>
              <a:rPr lang="en-GB" sz="3000" dirty="0">
                <a:effectLst/>
                <a:latin typeface="Calibri" panose="020F0502020204030204" pitchFamily="34" charset="0"/>
                <a:ea typeface="Calibri" panose="020F0502020204030204" pitchFamily="34" charset="0"/>
                <a:cs typeface="Times New Roman" panose="02020603050405020304" pitchFamily="18" charset="0"/>
              </a:rPr>
              <a:t>rhyme scheme</a:t>
            </a:r>
          </a:p>
        </p:txBody>
      </p:sp>
      <p:pic>
        <p:nvPicPr>
          <p:cNvPr id="13" name="Picture 12" descr="507 Kid Jumping Into Pool Illustrations &amp;amp; Clip Art - iStock">
            <a:extLst>
              <a:ext uri="{FF2B5EF4-FFF2-40B4-BE49-F238E27FC236}">
                <a16:creationId xmlns:a16="http://schemas.microsoft.com/office/drawing/2014/main" id="{65B5ECDC-23C5-415B-A765-F75561090A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60" y="3407517"/>
            <a:ext cx="3991550" cy="3328007"/>
          </a:xfrm>
          <a:prstGeom prst="rect">
            <a:avLst/>
          </a:prstGeom>
          <a:noFill/>
          <a:ln>
            <a:noFill/>
          </a:ln>
        </p:spPr>
      </p:pic>
      <p:sp>
        <p:nvSpPr>
          <p:cNvPr id="7" name="Oval 6">
            <a:extLst>
              <a:ext uri="{FF2B5EF4-FFF2-40B4-BE49-F238E27FC236}">
                <a16:creationId xmlns:a16="http://schemas.microsoft.com/office/drawing/2014/main" id="{2A232C66-A1DB-4E2D-A17B-7B35DE5ACD58}"/>
              </a:ext>
            </a:extLst>
          </p:cNvPr>
          <p:cNvSpPr/>
          <p:nvPr/>
        </p:nvSpPr>
        <p:spPr>
          <a:xfrm>
            <a:off x="5341620" y="1288336"/>
            <a:ext cx="994410" cy="577327"/>
          </a:xfrm>
          <a:prstGeom prst="ellipse">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BF800206-A755-446C-AA80-11CA69D051FE}"/>
              </a:ext>
            </a:extLst>
          </p:cNvPr>
          <p:cNvSpPr/>
          <p:nvPr/>
        </p:nvSpPr>
        <p:spPr>
          <a:xfrm>
            <a:off x="4844415" y="1803173"/>
            <a:ext cx="994410" cy="577327"/>
          </a:xfrm>
          <a:prstGeom prst="ellipse">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2D6AD6C0-09CB-4270-9804-8493B49D01D9}"/>
              </a:ext>
            </a:extLst>
          </p:cNvPr>
          <p:cNvSpPr/>
          <p:nvPr/>
        </p:nvSpPr>
        <p:spPr>
          <a:xfrm>
            <a:off x="5439728" y="2283720"/>
            <a:ext cx="994410" cy="577327"/>
          </a:xfrm>
          <a:prstGeom prst="ellipse">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33B8823-D1D6-4942-8FA1-9716AF0AD70D}"/>
              </a:ext>
            </a:extLst>
          </p:cNvPr>
          <p:cNvSpPr/>
          <p:nvPr/>
        </p:nvSpPr>
        <p:spPr>
          <a:xfrm>
            <a:off x="5686425" y="2874533"/>
            <a:ext cx="994410" cy="577327"/>
          </a:xfrm>
          <a:prstGeom prst="ellipse">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A picture containing text&#10;&#10;Description automatically generated">
            <a:extLst>
              <a:ext uri="{FF2B5EF4-FFF2-40B4-BE49-F238E27FC236}">
                <a16:creationId xmlns:a16="http://schemas.microsoft.com/office/drawing/2014/main" id="{678FCCAC-944A-4674-9616-25FC9BDB81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8" name="Rectangle 17">
            <a:extLst>
              <a:ext uri="{FF2B5EF4-FFF2-40B4-BE49-F238E27FC236}">
                <a16:creationId xmlns:a16="http://schemas.microsoft.com/office/drawing/2014/main" id="{266C33B3-FF7D-49BD-BA82-AE01A50C9FE5}"/>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A61601F-C3D7-4780-90A6-DA709D7F3363}"/>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1/50 </a:t>
            </a:r>
          </a:p>
          <a:p>
            <a:r>
              <a:rPr lang="en-GB" dirty="0"/>
              <a:t>Mystic Mics</a:t>
            </a:r>
          </a:p>
        </p:txBody>
      </p:sp>
    </p:spTree>
    <p:extLst>
      <p:ext uri="{BB962C8B-B14F-4D97-AF65-F5344CB8AC3E}">
        <p14:creationId xmlns:p14="http://schemas.microsoft.com/office/powerpoint/2010/main" val="109484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1000"/>
                                        <p:tgtEl>
                                          <p:spTgt spid="16"/>
                                        </p:tgtEl>
                                      </p:cBhvr>
                                    </p:animEffect>
                                    <p:anim calcmode="lin" valueType="num">
                                      <p:cBhvr>
                                        <p:cTn id="55" dur="1000" fill="hold"/>
                                        <p:tgtEl>
                                          <p:spTgt spid="16"/>
                                        </p:tgtEl>
                                        <p:attrNameLst>
                                          <p:attrName>ppt_x</p:attrName>
                                        </p:attrNameLst>
                                      </p:cBhvr>
                                      <p:tavLst>
                                        <p:tav tm="0">
                                          <p:val>
                                            <p:strVal val="#ppt_x"/>
                                          </p:val>
                                        </p:tav>
                                        <p:tav tm="100000">
                                          <p:val>
                                            <p:strVal val="#ppt_x"/>
                                          </p:val>
                                        </p:tav>
                                      </p:tavLst>
                                    </p:anim>
                                    <p:anim calcmode="lin" valueType="num">
                                      <p:cBhvr>
                                        <p:cTn id="5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7" grpId="0" animBg="1"/>
      <p:bldP spid="14" grpId="0" animBg="1"/>
      <p:bldP spid="15" grpId="0" animBg="1"/>
      <p:bldP spid="16" grpId="0" animBg="1"/>
    </p:bldLst>
  </p:timing>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309487" y="163566"/>
            <a:ext cx="7177413" cy="938719"/>
          </a:xfrm>
          <a:prstGeom prst="rect">
            <a:avLst/>
          </a:prstGeom>
          <a:noFill/>
        </p:spPr>
        <p:txBody>
          <a:bodyPr wrap="square" rtlCol="0">
            <a:spAutoFit/>
          </a:bodyPr>
          <a:lstStyle/>
          <a:p>
            <a:pPr algn="ctr"/>
            <a:r>
              <a:rPr lang="en-GB" sz="5500" dirty="0"/>
              <a:t>Have a listen to the rap</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30CF40-005C-4021-B576-C72BD69A0AE5}"/>
              </a:ext>
            </a:extLst>
          </p:cNvPr>
          <p:cNvSpPr txBox="1"/>
          <p:nvPr/>
        </p:nvSpPr>
        <p:spPr>
          <a:xfrm>
            <a:off x="2872739" y="1363716"/>
            <a:ext cx="6446520" cy="2028440"/>
          </a:xfrm>
          <a:prstGeom prst="rect">
            <a:avLst/>
          </a:prstGeom>
          <a:noFill/>
        </p:spPr>
        <p:txBody>
          <a:bodyPr wrap="square">
            <a:spAutoFit/>
          </a:bodyPr>
          <a:lstStyle/>
          <a:p>
            <a:pPr algn="ctr">
              <a:lnSpc>
                <a:spcPct val="107000"/>
              </a:lnSpc>
              <a:spcAft>
                <a:spcPts val="800"/>
              </a:spcAft>
              <a:tabLst>
                <a:tab pos="4635500" algn="l"/>
              </a:tabLst>
            </a:pPr>
            <a:r>
              <a:rPr lang="en-GB" sz="2500" dirty="0">
                <a:effectLst/>
                <a:latin typeface="Calibri" panose="020F0502020204030204" pitchFamily="34" charset="0"/>
                <a:ea typeface="Calibri" panose="020F0502020204030204" pitchFamily="34" charset="0"/>
                <a:cs typeface="Times New Roman" panose="02020603050405020304" pitchFamily="18" charset="0"/>
              </a:rPr>
              <a:t>I woke up this morning feeling really </a:t>
            </a:r>
            <a:r>
              <a:rPr lang="en-GB" sz="2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cool</a:t>
            </a:r>
            <a:endParaRPr lang="en-GB" sz="25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4635500" algn="l"/>
              </a:tabLst>
            </a:pPr>
            <a:r>
              <a:rPr lang="en-GB" sz="2500" dirty="0">
                <a:effectLst/>
                <a:latin typeface="Calibri" panose="020F0502020204030204" pitchFamily="34" charset="0"/>
                <a:ea typeface="Calibri" panose="020F0502020204030204" pitchFamily="34" charset="0"/>
                <a:cs typeface="Times New Roman" panose="02020603050405020304" pitchFamily="18" charset="0"/>
              </a:rPr>
              <a:t>Every single day I have to go to </a:t>
            </a:r>
            <a:r>
              <a:rPr lang="en-GB" sz="2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school </a:t>
            </a:r>
            <a:endParaRPr lang="en-GB" sz="25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4635500" algn="l"/>
              </a:tabLst>
            </a:pPr>
            <a:r>
              <a:rPr lang="en-GB" sz="2500" dirty="0">
                <a:effectLst/>
                <a:latin typeface="Calibri" panose="020F0502020204030204" pitchFamily="34" charset="0"/>
                <a:ea typeface="Calibri" panose="020F0502020204030204" pitchFamily="34" charset="0"/>
                <a:cs typeface="Times New Roman" panose="02020603050405020304" pitchFamily="18" charset="0"/>
              </a:rPr>
              <a:t>I have loads of friends because I’m not </a:t>
            </a:r>
            <a:r>
              <a:rPr lang="en-GB" sz="2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cruel</a:t>
            </a:r>
            <a:endParaRPr lang="en-GB" sz="25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4635500" algn="l"/>
              </a:tabLst>
            </a:pPr>
            <a:r>
              <a:rPr lang="en-GB" sz="2500" dirty="0">
                <a:effectLst/>
                <a:latin typeface="Calibri" panose="020F0502020204030204" pitchFamily="34" charset="0"/>
                <a:ea typeface="Calibri" panose="020F0502020204030204" pitchFamily="34" charset="0"/>
                <a:cs typeface="Times New Roman" panose="02020603050405020304" pitchFamily="18" charset="0"/>
              </a:rPr>
              <a:t>And in the summer holidays we jump in a </a:t>
            </a:r>
            <a:r>
              <a:rPr lang="en-GB" sz="2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pool</a:t>
            </a:r>
            <a:endParaRPr lang="en-GB" sz="25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descr="507 Kid Jumping Into Pool Illustrations &amp;amp; Clip Art - iStock">
            <a:extLst>
              <a:ext uri="{FF2B5EF4-FFF2-40B4-BE49-F238E27FC236}">
                <a16:creationId xmlns:a16="http://schemas.microsoft.com/office/drawing/2014/main" id="{65B5ECDC-23C5-415B-A765-F75561090A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00224" y="3450484"/>
            <a:ext cx="3991550" cy="3328007"/>
          </a:xfrm>
          <a:prstGeom prst="rect">
            <a:avLst/>
          </a:prstGeom>
          <a:noFill/>
          <a:ln>
            <a:noFill/>
          </a:ln>
        </p:spPr>
      </p:pic>
      <p:pic>
        <p:nvPicPr>
          <p:cNvPr id="11266" name="Picture 2" descr="Blue Audio, Sound Waves Png - Sound Clip Art, Transparent Png - kindpng">
            <a:extLst>
              <a:ext uri="{FF2B5EF4-FFF2-40B4-BE49-F238E27FC236}">
                <a16:creationId xmlns:a16="http://schemas.microsoft.com/office/drawing/2014/main" id="{1F270E52-B822-4A26-8A73-E127E95314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6860" y="3982365"/>
            <a:ext cx="1929765" cy="20488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623233A2-4918-4F80-8AC2-841A9F9143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7" name="Rectangle 16">
            <a:extLst>
              <a:ext uri="{FF2B5EF4-FFF2-40B4-BE49-F238E27FC236}">
                <a16:creationId xmlns:a16="http://schemas.microsoft.com/office/drawing/2014/main" id="{6A6958ED-CA89-4DC0-A605-B7586AB7BC0B}"/>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91471D66-A21F-4D57-8F71-83804BB96316}"/>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1/50 </a:t>
            </a:r>
          </a:p>
          <a:p>
            <a:r>
              <a:rPr lang="en-GB" dirty="0"/>
              <a:t>Mystic Mics</a:t>
            </a:r>
          </a:p>
        </p:txBody>
      </p:sp>
    </p:spTree>
    <p:extLst>
      <p:ext uri="{BB962C8B-B14F-4D97-AF65-F5344CB8AC3E}">
        <p14:creationId xmlns:p14="http://schemas.microsoft.com/office/powerpoint/2010/main" val="113083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266"/>
                                        </p:tgtEl>
                                        <p:attrNameLst>
                                          <p:attrName>style.visibility</p:attrName>
                                        </p:attrNameLst>
                                      </p:cBhvr>
                                      <p:to>
                                        <p:strVal val="visible"/>
                                      </p:to>
                                    </p:set>
                                    <p:animEffect transition="in" filter="fade">
                                      <p:cBhvr>
                                        <p:cTn id="24" dur="1000"/>
                                        <p:tgtEl>
                                          <p:spTgt spid="11266"/>
                                        </p:tgtEl>
                                      </p:cBhvr>
                                    </p:animEffect>
                                    <p:anim calcmode="lin" valueType="num">
                                      <p:cBhvr>
                                        <p:cTn id="25" dur="1000" fill="hold"/>
                                        <p:tgtEl>
                                          <p:spTgt spid="11266"/>
                                        </p:tgtEl>
                                        <p:attrNameLst>
                                          <p:attrName>ppt_x</p:attrName>
                                        </p:attrNameLst>
                                      </p:cBhvr>
                                      <p:tavLst>
                                        <p:tav tm="0">
                                          <p:val>
                                            <p:strVal val="#ppt_x"/>
                                          </p:val>
                                        </p:tav>
                                        <p:tav tm="100000">
                                          <p:val>
                                            <p:strVal val="#ppt_x"/>
                                          </p:val>
                                        </p:tav>
                                      </p:tavLst>
                                    </p:anim>
                                    <p:anim calcmode="lin" valueType="num">
                                      <p:cBhvr>
                                        <p:cTn id="26"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D2DEC8-8505-458F-BA82-EAB49EAD52FF}"/>
              </a:ext>
            </a:extLst>
          </p:cNvPr>
          <p:cNvSpPr>
            <a:spLocks noGrp="1"/>
          </p:cNvSpPr>
          <p:nvPr>
            <p:ph idx="1"/>
          </p:nvPr>
        </p:nvSpPr>
        <p:spPr>
          <a:xfrm>
            <a:off x="822960" y="386080"/>
            <a:ext cx="10530840" cy="5790883"/>
          </a:xfrm>
        </p:spPr>
        <p:txBody>
          <a:bodyPr>
            <a:noAutofit/>
          </a:bodyPr>
          <a:lstStyle/>
          <a:p>
            <a:pPr marL="0" indent="0" algn="ctr">
              <a:lnSpc>
                <a:spcPct val="107000"/>
              </a:lnSpc>
              <a:spcAft>
                <a:spcPts val="800"/>
              </a:spcAft>
              <a:buNone/>
            </a:pPr>
            <a:r>
              <a:rPr lang="en-GB" sz="3000" b="1" dirty="0">
                <a:effectLst/>
                <a:latin typeface="Calibri" panose="020F0502020204030204" pitchFamily="34" charset="0"/>
                <a:ea typeface="Calibri" panose="020F0502020204030204" pitchFamily="34" charset="0"/>
                <a:cs typeface="Times New Roman" panose="02020603050405020304" pitchFamily="18" charset="0"/>
              </a:rPr>
              <a:t>Enter your details below</a:t>
            </a:r>
          </a:p>
          <a:p>
            <a:pPr marL="0" indent="0" algn="ctr">
              <a:lnSpc>
                <a:spcPct val="107000"/>
              </a:lnSpc>
              <a:spcAft>
                <a:spcPts val="800"/>
              </a:spcAft>
              <a:buNone/>
            </a:pPr>
            <a:r>
              <a:rPr lang="en-GB" sz="3500" b="1" dirty="0">
                <a:effectLst/>
                <a:latin typeface="Calibri" panose="020F0502020204030204" pitchFamily="34" charset="0"/>
                <a:ea typeface="Calibri" panose="020F0502020204030204" pitchFamily="34" charset="0"/>
                <a:cs typeface="Times New Roman" panose="02020603050405020304" pitchFamily="18" charset="0"/>
              </a:rPr>
              <a:t>Your name</a:t>
            </a:r>
          </a:p>
          <a:p>
            <a:pPr marL="0" indent="0" algn="ctr">
              <a:lnSpc>
                <a:spcPct val="107000"/>
              </a:lnSpc>
              <a:spcAft>
                <a:spcPts val="800"/>
              </a:spcAft>
              <a:buNone/>
            </a:pPr>
            <a:r>
              <a:rPr lang="en-GB" sz="3000" dirty="0">
                <a:effectLst/>
                <a:latin typeface="Calibri" panose="020F0502020204030204" pitchFamily="34" charset="0"/>
                <a:ea typeface="Calibri" panose="020F0502020204030204" pitchFamily="34" charset="0"/>
                <a:cs typeface="Times New Roman" panose="02020603050405020304" pitchFamily="18" charset="0"/>
              </a:rPr>
              <a:t>________________________</a:t>
            </a:r>
          </a:p>
          <a:p>
            <a:pPr marL="0" indent="0" algn="ctr">
              <a:lnSpc>
                <a:spcPct val="107000"/>
              </a:lnSpc>
              <a:spcAft>
                <a:spcPts val="800"/>
              </a:spcAft>
              <a:buNone/>
            </a:pPr>
            <a:r>
              <a:rPr lang="en-GB" sz="3500" b="1" dirty="0">
                <a:effectLst/>
                <a:latin typeface="Calibri" panose="020F0502020204030204" pitchFamily="34" charset="0"/>
                <a:ea typeface="Calibri" panose="020F0502020204030204" pitchFamily="34" charset="0"/>
                <a:cs typeface="Times New Roman" panose="02020603050405020304" pitchFamily="18" charset="0"/>
              </a:rPr>
              <a:t>Name of your school</a:t>
            </a:r>
          </a:p>
          <a:p>
            <a:pPr marL="0" indent="0" algn="ctr">
              <a:lnSpc>
                <a:spcPct val="107000"/>
              </a:lnSpc>
              <a:spcAft>
                <a:spcPts val="800"/>
              </a:spcAft>
              <a:buNone/>
            </a:pPr>
            <a:r>
              <a:rPr lang="en-GB" sz="3000" dirty="0">
                <a:effectLst/>
                <a:latin typeface="Calibri" panose="020F0502020204030204" pitchFamily="34" charset="0"/>
                <a:ea typeface="Calibri" panose="020F0502020204030204" pitchFamily="34" charset="0"/>
                <a:cs typeface="Times New Roman" panose="02020603050405020304" pitchFamily="18" charset="0"/>
              </a:rPr>
              <a:t>________________________</a:t>
            </a:r>
          </a:p>
          <a:p>
            <a:pPr marL="0" indent="0" algn="ctr">
              <a:lnSpc>
                <a:spcPct val="107000"/>
              </a:lnSpc>
              <a:spcAft>
                <a:spcPts val="800"/>
              </a:spcAft>
              <a:buNone/>
            </a:pPr>
            <a:r>
              <a:rPr lang="en-GB" sz="3500" b="1" dirty="0">
                <a:effectLst/>
                <a:latin typeface="Calibri" panose="020F0502020204030204" pitchFamily="34" charset="0"/>
                <a:ea typeface="Calibri" panose="020F0502020204030204" pitchFamily="34" charset="0"/>
                <a:cs typeface="Times New Roman" panose="02020603050405020304" pitchFamily="18" charset="0"/>
              </a:rPr>
              <a:t>Male/Female</a:t>
            </a:r>
          </a:p>
          <a:p>
            <a:pPr marL="0" indent="0" algn="ctr">
              <a:lnSpc>
                <a:spcPct val="107000"/>
              </a:lnSpc>
              <a:spcAft>
                <a:spcPts val="800"/>
              </a:spcAft>
              <a:buNone/>
            </a:pPr>
            <a:r>
              <a:rPr lang="en-GB" sz="3500" b="1" dirty="0">
                <a:effectLst/>
                <a:latin typeface="Calibri" panose="020F0502020204030204" pitchFamily="34" charset="0"/>
                <a:ea typeface="Calibri" panose="020F0502020204030204" pitchFamily="34" charset="0"/>
                <a:cs typeface="Times New Roman" panose="02020603050405020304" pitchFamily="18" charset="0"/>
              </a:rPr>
              <a:t>Date of Birth</a:t>
            </a:r>
          </a:p>
          <a:p>
            <a:pPr marL="0" indent="0" algn="ctr">
              <a:lnSpc>
                <a:spcPct val="107000"/>
              </a:lnSpc>
              <a:spcAft>
                <a:spcPts val="800"/>
              </a:spcAft>
              <a:buNone/>
            </a:pPr>
            <a:r>
              <a:rPr lang="en-GB" sz="3000" dirty="0">
                <a:effectLst/>
                <a:latin typeface="Calibri" panose="020F0502020204030204" pitchFamily="34" charset="0"/>
                <a:ea typeface="Calibri" panose="020F0502020204030204" pitchFamily="34" charset="0"/>
                <a:cs typeface="Times New Roman" panose="02020603050405020304" pitchFamily="18" charset="0"/>
              </a:rPr>
              <a:t>________________________</a:t>
            </a:r>
          </a:p>
          <a:p>
            <a:endParaRPr lang="en-GB" sz="3000" dirty="0"/>
          </a:p>
        </p:txBody>
      </p:sp>
    </p:spTree>
    <p:extLst>
      <p:ext uri="{BB962C8B-B14F-4D97-AF65-F5344CB8AC3E}">
        <p14:creationId xmlns:p14="http://schemas.microsoft.com/office/powerpoint/2010/main" val="1900860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Now try and rap along!</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30CF40-005C-4021-B576-C72BD69A0AE5}"/>
              </a:ext>
            </a:extLst>
          </p:cNvPr>
          <p:cNvSpPr txBox="1"/>
          <p:nvPr/>
        </p:nvSpPr>
        <p:spPr>
          <a:xfrm>
            <a:off x="559897" y="1996548"/>
            <a:ext cx="11315700" cy="879087"/>
          </a:xfrm>
          <a:prstGeom prst="rect">
            <a:avLst/>
          </a:prstGeom>
          <a:noFill/>
        </p:spPr>
        <p:txBody>
          <a:bodyPr wrap="square">
            <a:spAutoFit/>
          </a:bodyPr>
          <a:lstStyle/>
          <a:p>
            <a:pPr algn="ctr">
              <a:lnSpc>
                <a:spcPct val="107000"/>
              </a:lnSpc>
              <a:spcAft>
                <a:spcPts val="800"/>
              </a:spcAft>
              <a:tabLst>
                <a:tab pos="4635500" algn="l"/>
              </a:tabLst>
            </a:pPr>
            <a:r>
              <a:rPr lang="en-GB" sz="5000" dirty="0">
                <a:effectLst/>
                <a:latin typeface="Calibri" panose="020F0502020204030204" pitchFamily="34" charset="0"/>
                <a:ea typeface="Calibri" panose="020F0502020204030204" pitchFamily="34" charset="0"/>
                <a:cs typeface="Times New Roman" panose="02020603050405020304" pitchFamily="18" charset="0"/>
              </a:rPr>
              <a:t>I woke up this morning feeling really </a:t>
            </a:r>
            <a:r>
              <a:rPr lang="en-GB" sz="5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cool</a:t>
            </a:r>
            <a:endParaRPr lang="en-GB" sz="5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descr="507 Kid Jumping Into Pool Illustrations &amp;amp; Clip Art - iStock">
            <a:extLst>
              <a:ext uri="{FF2B5EF4-FFF2-40B4-BE49-F238E27FC236}">
                <a16:creationId xmlns:a16="http://schemas.microsoft.com/office/drawing/2014/main" id="{65B5ECDC-23C5-415B-A765-F75561090A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00224" y="3187594"/>
            <a:ext cx="3991550" cy="3328007"/>
          </a:xfrm>
          <a:prstGeom prst="rect">
            <a:avLst/>
          </a:prstGeom>
          <a:noFill/>
          <a:ln>
            <a:noFill/>
          </a:ln>
        </p:spPr>
      </p:pic>
      <p:pic>
        <p:nvPicPr>
          <p:cNvPr id="11266" name="Picture 2" descr="Blue Audio, Sound Waves Png - Sound Clip Art, Transparent Png - kindpng">
            <a:extLst>
              <a:ext uri="{FF2B5EF4-FFF2-40B4-BE49-F238E27FC236}">
                <a16:creationId xmlns:a16="http://schemas.microsoft.com/office/drawing/2014/main" id="{1F270E52-B822-4A26-8A73-E127E95314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6860" y="3982365"/>
            <a:ext cx="1929765" cy="2048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34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266"/>
                                        </p:tgtEl>
                                        <p:attrNameLst>
                                          <p:attrName>style.visibility</p:attrName>
                                        </p:attrNameLst>
                                      </p:cBhvr>
                                      <p:to>
                                        <p:strVal val="visible"/>
                                      </p:to>
                                    </p:set>
                                    <p:animEffect transition="in" filter="fade">
                                      <p:cBhvr>
                                        <p:cTn id="19" dur="1000"/>
                                        <p:tgtEl>
                                          <p:spTgt spid="11266"/>
                                        </p:tgtEl>
                                      </p:cBhvr>
                                    </p:animEffect>
                                    <p:anim calcmode="lin" valueType="num">
                                      <p:cBhvr>
                                        <p:cTn id="20" dur="1000" fill="hold"/>
                                        <p:tgtEl>
                                          <p:spTgt spid="11266"/>
                                        </p:tgtEl>
                                        <p:attrNameLst>
                                          <p:attrName>ppt_x</p:attrName>
                                        </p:attrNameLst>
                                      </p:cBhvr>
                                      <p:tavLst>
                                        <p:tav tm="0">
                                          <p:val>
                                            <p:strVal val="#ppt_x"/>
                                          </p:val>
                                        </p:tav>
                                        <p:tav tm="100000">
                                          <p:val>
                                            <p:strVal val="#ppt_x"/>
                                          </p:val>
                                        </p:tav>
                                      </p:tavLst>
                                    </p:anim>
                                    <p:anim calcmode="lin" valueType="num">
                                      <p:cBhvr>
                                        <p:cTn id="21"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Now try and rap along!</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30CF40-005C-4021-B576-C72BD69A0AE5}"/>
              </a:ext>
            </a:extLst>
          </p:cNvPr>
          <p:cNvSpPr txBox="1"/>
          <p:nvPr/>
        </p:nvSpPr>
        <p:spPr>
          <a:xfrm>
            <a:off x="559897" y="1959003"/>
            <a:ext cx="11315700" cy="942053"/>
          </a:xfrm>
          <a:prstGeom prst="rect">
            <a:avLst/>
          </a:prstGeom>
          <a:noFill/>
        </p:spPr>
        <p:txBody>
          <a:bodyPr wrap="square">
            <a:spAutoFit/>
          </a:bodyPr>
          <a:lstStyle/>
          <a:p>
            <a:pPr algn="ctr">
              <a:lnSpc>
                <a:spcPct val="107000"/>
              </a:lnSpc>
              <a:spcAft>
                <a:spcPts val="800"/>
              </a:spcAft>
              <a:tabLst>
                <a:tab pos="4635500" algn="l"/>
              </a:tabLst>
            </a:pPr>
            <a:r>
              <a:rPr lang="en-GB" sz="5400" dirty="0">
                <a:effectLst/>
                <a:latin typeface="Calibri" panose="020F0502020204030204" pitchFamily="34" charset="0"/>
                <a:ea typeface="Calibri" panose="020F0502020204030204" pitchFamily="34" charset="0"/>
                <a:cs typeface="Times New Roman" panose="02020603050405020304" pitchFamily="18" charset="0"/>
              </a:rPr>
              <a:t>Every single day I have to go to </a:t>
            </a:r>
            <a:r>
              <a:rPr lang="en-GB" sz="54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school </a:t>
            </a:r>
            <a:endParaRPr lang="en-GB" sz="5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descr="507 Kid Jumping Into Pool Illustrations &amp;amp; Clip Art - iStock">
            <a:extLst>
              <a:ext uri="{FF2B5EF4-FFF2-40B4-BE49-F238E27FC236}">
                <a16:creationId xmlns:a16="http://schemas.microsoft.com/office/drawing/2014/main" id="{65B5ECDC-23C5-415B-A765-F75561090A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00224" y="3187594"/>
            <a:ext cx="3991550" cy="3328007"/>
          </a:xfrm>
          <a:prstGeom prst="rect">
            <a:avLst/>
          </a:prstGeom>
          <a:noFill/>
          <a:ln>
            <a:noFill/>
          </a:ln>
        </p:spPr>
      </p:pic>
      <p:pic>
        <p:nvPicPr>
          <p:cNvPr id="11266" name="Picture 2" descr="Blue Audio, Sound Waves Png - Sound Clip Art, Transparent Png - kindpng">
            <a:extLst>
              <a:ext uri="{FF2B5EF4-FFF2-40B4-BE49-F238E27FC236}">
                <a16:creationId xmlns:a16="http://schemas.microsoft.com/office/drawing/2014/main" id="{1F270E52-B822-4A26-8A73-E127E95314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6860" y="3982365"/>
            <a:ext cx="1929765" cy="2048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05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Now try and rap along!</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30CF40-005C-4021-B576-C72BD69A0AE5}"/>
              </a:ext>
            </a:extLst>
          </p:cNvPr>
          <p:cNvSpPr txBox="1"/>
          <p:nvPr/>
        </p:nvSpPr>
        <p:spPr>
          <a:xfrm>
            <a:off x="409978" y="2021209"/>
            <a:ext cx="11782022" cy="879087"/>
          </a:xfrm>
          <a:prstGeom prst="rect">
            <a:avLst/>
          </a:prstGeom>
          <a:noFill/>
        </p:spPr>
        <p:txBody>
          <a:bodyPr wrap="square">
            <a:spAutoFit/>
          </a:bodyPr>
          <a:lstStyle/>
          <a:p>
            <a:pPr algn="ctr">
              <a:lnSpc>
                <a:spcPct val="107000"/>
              </a:lnSpc>
              <a:spcAft>
                <a:spcPts val="800"/>
              </a:spcAft>
              <a:tabLst>
                <a:tab pos="4635500" algn="l"/>
              </a:tabLst>
            </a:pPr>
            <a:r>
              <a:rPr lang="en-GB" sz="5000" dirty="0">
                <a:effectLst/>
                <a:latin typeface="Calibri" panose="020F0502020204030204" pitchFamily="34" charset="0"/>
                <a:ea typeface="Calibri" panose="020F0502020204030204" pitchFamily="34" charset="0"/>
                <a:cs typeface="Times New Roman" panose="02020603050405020304" pitchFamily="18" charset="0"/>
              </a:rPr>
              <a:t>I have loads of friends because I’m not </a:t>
            </a:r>
            <a:r>
              <a:rPr lang="en-GB" sz="5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cruel</a:t>
            </a:r>
            <a:endParaRPr lang="en-GB" sz="5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descr="507 Kid Jumping Into Pool Illustrations &amp;amp; Clip Art - iStock">
            <a:extLst>
              <a:ext uri="{FF2B5EF4-FFF2-40B4-BE49-F238E27FC236}">
                <a16:creationId xmlns:a16="http://schemas.microsoft.com/office/drawing/2014/main" id="{65B5ECDC-23C5-415B-A765-F75561090A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00224" y="3187594"/>
            <a:ext cx="3991550" cy="3328007"/>
          </a:xfrm>
          <a:prstGeom prst="rect">
            <a:avLst/>
          </a:prstGeom>
          <a:noFill/>
          <a:ln>
            <a:noFill/>
          </a:ln>
        </p:spPr>
      </p:pic>
      <p:pic>
        <p:nvPicPr>
          <p:cNvPr id="11266" name="Picture 2" descr="Blue Audio, Sound Waves Png - Sound Clip Art, Transparent Png - kindpng">
            <a:extLst>
              <a:ext uri="{FF2B5EF4-FFF2-40B4-BE49-F238E27FC236}">
                <a16:creationId xmlns:a16="http://schemas.microsoft.com/office/drawing/2014/main" id="{1F270E52-B822-4A26-8A73-E127E95314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6860" y="3982365"/>
            <a:ext cx="1929765" cy="2048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47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Now try and rap along!</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30CF40-005C-4021-B576-C72BD69A0AE5}"/>
              </a:ext>
            </a:extLst>
          </p:cNvPr>
          <p:cNvSpPr txBox="1"/>
          <p:nvPr/>
        </p:nvSpPr>
        <p:spPr>
          <a:xfrm>
            <a:off x="365760" y="2078259"/>
            <a:ext cx="11635567" cy="831894"/>
          </a:xfrm>
          <a:prstGeom prst="rect">
            <a:avLst/>
          </a:prstGeom>
          <a:noFill/>
        </p:spPr>
        <p:txBody>
          <a:bodyPr wrap="square">
            <a:spAutoFit/>
          </a:bodyPr>
          <a:lstStyle/>
          <a:p>
            <a:pPr algn="ctr">
              <a:lnSpc>
                <a:spcPct val="107000"/>
              </a:lnSpc>
              <a:spcAft>
                <a:spcPts val="800"/>
              </a:spcAft>
              <a:tabLst>
                <a:tab pos="4635500" algn="l"/>
              </a:tabLst>
            </a:pPr>
            <a:r>
              <a:rPr lang="en-GB" sz="4700" dirty="0">
                <a:effectLst/>
                <a:latin typeface="Calibri" panose="020F0502020204030204" pitchFamily="34" charset="0"/>
                <a:ea typeface="Calibri" panose="020F0502020204030204" pitchFamily="34" charset="0"/>
                <a:cs typeface="Times New Roman" panose="02020603050405020304" pitchFamily="18" charset="0"/>
              </a:rPr>
              <a:t>And in the summer holidays we jump in a </a:t>
            </a:r>
            <a:r>
              <a:rPr lang="en-GB" sz="47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pool</a:t>
            </a:r>
            <a:endParaRPr lang="en-GB" sz="47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descr="507 Kid Jumping Into Pool Illustrations &amp;amp; Clip Art - iStock">
            <a:extLst>
              <a:ext uri="{FF2B5EF4-FFF2-40B4-BE49-F238E27FC236}">
                <a16:creationId xmlns:a16="http://schemas.microsoft.com/office/drawing/2014/main" id="{65B5ECDC-23C5-415B-A765-F75561090A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00224" y="3187594"/>
            <a:ext cx="3991550" cy="3328007"/>
          </a:xfrm>
          <a:prstGeom prst="rect">
            <a:avLst/>
          </a:prstGeom>
          <a:noFill/>
          <a:ln>
            <a:noFill/>
          </a:ln>
        </p:spPr>
      </p:pic>
      <p:pic>
        <p:nvPicPr>
          <p:cNvPr id="11266" name="Picture 2" descr="Blue Audio, Sound Waves Png - Sound Clip Art, Transparent Png - kindpng">
            <a:extLst>
              <a:ext uri="{FF2B5EF4-FFF2-40B4-BE49-F238E27FC236}">
                <a16:creationId xmlns:a16="http://schemas.microsoft.com/office/drawing/2014/main" id="{1F270E52-B822-4A26-8A73-E127E95314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6860" y="3982365"/>
            <a:ext cx="1929765" cy="2048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31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650896" y="255007"/>
            <a:ext cx="7177413" cy="1752403"/>
          </a:xfrm>
          <a:prstGeom prst="rect">
            <a:avLst/>
          </a:prstGeom>
          <a:noFill/>
        </p:spPr>
        <p:txBody>
          <a:bodyPr wrap="square" rtlCol="0">
            <a:spAutoFit/>
          </a:bodyPr>
          <a:lstStyle/>
          <a:p>
            <a:pPr algn="ctr">
              <a:lnSpc>
                <a:spcPct val="107000"/>
              </a:lnSpc>
              <a:spcAft>
                <a:spcPts val="800"/>
              </a:spcAft>
            </a:pPr>
            <a:r>
              <a:rPr lang="en-GB" sz="3200" dirty="0"/>
              <a:t>Well done, you have now learnt the rhyme scheme </a:t>
            </a:r>
            <a:r>
              <a:rPr lang="en-GB" sz="3200" dirty="0">
                <a:solidFill>
                  <a:srgbClr val="00B050"/>
                </a:solidFill>
              </a:rPr>
              <a:t>AAAA</a:t>
            </a:r>
            <a:r>
              <a:rPr lang="en-GB" sz="3200" dirty="0"/>
              <a:t> </a:t>
            </a:r>
          </a:p>
          <a:p>
            <a:pPr algn="ctr">
              <a:lnSpc>
                <a:spcPct val="107000"/>
              </a:lnSpc>
              <a:spcAft>
                <a:spcPts val="800"/>
              </a:spcAft>
            </a:pPr>
            <a:r>
              <a:rPr lang="en-GB" sz="3200" dirty="0">
                <a:latin typeface="Calibri" panose="020F0502020204030204" pitchFamily="34" charset="0"/>
                <a:ea typeface="Calibri" panose="020F0502020204030204" pitchFamily="34" charset="0"/>
                <a:cs typeface="Times New Roman" panose="02020603050405020304" pitchFamily="18" charset="0"/>
              </a:rPr>
              <a:t>You have just obtained a Mystic Mic!</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189D3D96-BDEF-408B-BC70-78B09B4B7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192" y="2031300"/>
            <a:ext cx="3514495" cy="4685993"/>
          </a:xfrm>
          <a:prstGeom prst="rect">
            <a:avLst/>
          </a:prstGeom>
        </p:spPr>
      </p:pic>
    </p:spTree>
    <p:extLst>
      <p:ext uri="{BB962C8B-B14F-4D97-AF65-F5344CB8AC3E}">
        <p14:creationId xmlns:p14="http://schemas.microsoft.com/office/powerpoint/2010/main" val="174947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anim calcmode="lin" valueType="num">
                                      <p:cBhvr>
                                        <p:cTn id="15" dur="2000" fill="hold"/>
                                        <p:tgtEl>
                                          <p:spTgt spid="8"/>
                                        </p:tgtEl>
                                        <p:attrNameLst>
                                          <p:attrName>ppt_w</p:attrName>
                                        </p:attrNameLst>
                                      </p:cBhvr>
                                      <p:tavLst>
                                        <p:tav tm="0" fmla="#ppt_w*sin(2.5*pi*$)">
                                          <p:val>
                                            <p:fltVal val="0"/>
                                          </p:val>
                                        </p:tav>
                                        <p:tav tm="100000">
                                          <p:val>
                                            <p:fltVal val="1"/>
                                          </p:val>
                                        </p:tav>
                                      </p:tavLst>
                                    </p:anim>
                                    <p:anim calcmode="lin" valueType="num">
                                      <p:cBhvr>
                                        <p:cTn id="16"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456081" y="3106538"/>
            <a:ext cx="639919" cy="1169551"/>
          </a:xfrm>
          <a:prstGeom prst="rect">
            <a:avLst/>
          </a:prstGeom>
          <a:noFill/>
        </p:spPr>
        <p:txBody>
          <a:bodyPr wrap="none" rtlCol="0">
            <a:spAutoFit/>
          </a:bodyPr>
          <a:lstStyle/>
          <a:p>
            <a:r>
              <a:rPr lang="en-GB" sz="7000" dirty="0"/>
              <a:t>2</a:t>
            </a:r>
          </a:p>
        </p:txBody>
      </p:sp>
    </p:spTree>
    <p:extLst>
      <p:ext uri="{BB962C8B-B14F-4D97-AF65-F5344CB8AC3E}">
        <p14:creationId xmlns:p14="http://schemas.microsoft.com/office/powerpoint/2010/main" val="169601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solidFill>
                  <a:srgbClr val="00B050"/>
                </a:solidFill>
              </a:rPr>
              <a:t>AA</a:t>
            </a:r>
            <a:r>
              <a:rPr lang="en-GB" sz="5500" dirty="0">
                <a:solidFill>
                  <a:srgbClr val="7030A0"/>
                </a:solidFill>
              </a:rPr>
              <a:t>BB</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clipart&#10;&#10;Description automatically generated">
            <a:extLst>
              <a:ext uri="{FF2B5EF4-FFF2-40B4-BE49-F238E27FC236}">
                <a16:creationId xmlns:a16="http://schemas.microsoft.com/office/drawing/2014/main" id="{F3FE3ED8-1BB1-4D59-B7D6-D0A7586A8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6425" y="1489874"/>
            <a:ext cx="4409845" cy="5345266"/>
          </a:xfrm>
          <a:prstGeom prst="rect">
            <a:avLst/>
          </a:prstGeom>
        </p:spPr>
      </p:pic>
      <p:sp>
        <p:nvSpPr>
          <p:cNvPr id="4" name="TextBox 3">
            <a:extLst>
              <a:ext uri="{FF2B5EF4-FFF2-40B4-BE49-F238E27FC236}">
                <a16:creationId xmlns:a16="http://schemas.microsoft.com/office/drawing/2014/main" id="{18F8CC1E-33D3-4E15-90EA-F6F97C517E1B}"/>
              </a:ext>
            </a:extLst>
          </p:cNvPr>
          <p:cNvSpPr txBox="1"/>
          <p:nvPr/>
        </p:nvSpPr>
        <p:spPr>
          <a:xfrm>
            <a:off x="3171582" y="1493848"/>
            <a:ext cx="3827911" cy="1169551"/>
          </a:xfrm>
          <a:prstGeom prst="rect">
            <a:avLst/>
          </a:prstGeom>
          <a:noFill/>
        </p:spPr>
        <p:txBody>
          <a:bodyPr wrap="square" rtlCol="0">
            <a:spAutoFit/>
          </a:bodyPr>
          <a:lstStyle/>
          <a:p>
            <a:r>
              <a:rPr lang="en-GB" sz="3500" dirty="0">
                <a:solidFill>
                  <a:srgbClr val="00B050"/>
                </a:solidFill>
              </a:rPr>
              <a:t>AA</a:t>
            </a:r>
            <a:r>
              <a:rPr lang="en-GB" sz="3500" dirty="0">
                <a:solidFill>
                  <a:srgbClr val="7030A0"/>
                </a:solidFill>
              </a:rPr>
              <a:t>BB</a:t>
            </a:r>
            <a:r>
              <a:rPr lang="en-GB" sz="3500" dirty="0"/>
              <a:t> is the second rhyme scheme </a:t>
            </a:r>
          </a:p>
        </p:txBody>
      </p:sp>
      <p:sp>
        <p:nvSpPr>
          <p:cNvPr id="5" name="TextBox 4">
            <a:extLst>
              <a:ext uri="{FF2B5EF4-FFF2-40B4-BE49-F238E27FC236}">
                <a16:creationId xmlns:a16="http://schemas.microsoft.com/office/drawing/2014/main" id="{FF434FE6-91D2-40DB-AEE8-815332C12F42}"/>
              </a:ext>
            </a:extLst>
          </p:cNvPr>
          <p:cNvSpPr txBox="1"/>
          <p:nvPr/>
        </p:nvSpPr>
        <p:spPr>
          <a:xfrm>
            <a:off x="5432295" y="2882059"/>
            <a:ext cx="4626873" cy="2092881"/>
          </a:xfrm>
          <a:prstGeom prst="rect">
            <a:avLst/>
          </a:prstGeom>
          <a:noFill/>
        </p:spPr>
        <p:txBody>
          <a:bodyPr wrap="square" rtlCol="0">
            <a:spAutoFit/>
          </a:bodyPr>
          <a:lstStyle/>
          <a:p>
            <a:r>
              <a:rPr lang="en-GB" sz="2600" dirty="0"/>
              <a:t>This is where the first two lines rhyme with each other and the last two lines rhyme with each other. Lines 1 and 2 do not rhyme with lines 3 and 4.  </a:t>
            </a:r>
          </a:p>
        </p:txBody>
      </p:sp>
      <p:sp>
        <p:nvSpPr>
          <p:cNvPr id="12" name="TextBox 11">
            <a:extLst>
              <a:ext uri="{FF2B5EF4-FFF2-40B4-BE49-F238E27FC236}">
                <a16:creationId xmlns:a16="http://schemas.microsoft.com/office/drawing/2014/main" id="{C03B7478-317F-48E7-B6E6-8BEE520CB74F}"/>
              </a:ext>
            </a:extLst>
          </p:cNvPr>
          <p:cNvSpPr txBox="1"/>
          <p:nvPr/>
        </p:nvSpPr>
        <p:spPr>
          <a:xfrm>
            <a:off x="9005006" y="5002484"/>
            <a:ext cx="3150569" cy="1708160"/>
          </a:xfrm>
          <a:prstGeom prst="rect">
            <a:avLst/>
          </a:prstGeom>
          <a:noFill/>
        </p:spPr>
        <p:txBody>
          <a:bodyPr wrap="square">
            <a:spAutoFit/>
          </a:bodyPr>
          <a:lstStyle/>
          <a:p>
            <a:r>
              <a:rPr lang="en-GB" sz="3500" dirty="0">
                <a:effectLst/>
                <a:latin typeface="Calibri" panose="020F0502020204030204" pitchFamily="34" charset="0"/>
                <a:ea typeface="Calibri" panose="020F0502020204030204" pitchFamily="34" charset="0"/>
                <a:cs typeface="Times New Roman" panose="02020603050405020304" pitchFamily="18" charset="0"/>
              </a:rPr>
              <a:t>Let’s look at an example on the next page. </a:t>
            </a:r>
          </a:p>
        </p:txBody>
      </p:sp>
      <p:pic>
        <p:nvPicPr>
          <p:cNvPr id="15" name="Picture 14" descr="A picture containing text&#10;&#10;Description automatically generated">
            <a:extLst>
              <a:ext uri="{FF2B5EF4-FFF2-40B4-BE49-F238E27FC236}">
                <a16:creationId xmlns:a16="http://schemas.microsoft.com/office/drawing/2014/main" id="{6FAFBB26-D410-4A5E-A7F6-1FE37A6C01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6" name="Rectangle 15">
            <a:extLst>
              <a:ext uri="{FF2B5EF4-FFF2-40B4-BE49-F238E27FC236}">
                <a16:creationId xmlns:a16="http://schemas.microsoft.com/office/drawing/2014/main" id="{7554AC49-2677-438C-90F3-02E4191796E9}"/>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F75E2411-C842-4D69-9045-331C3DD74C80}"/>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2/50 </a:t>
            </a:r>
          </a:p>
          <a:p>
            <a:r>
              <a:rPr lang="en-GB" dirty="0"/>
              <a:t>Mystic Mics</a:t>
            </a:r>
          </a:p>
        </p:txBody>
      </p:sp>
    </p:spTree>
    <p:extLst>
      <p:ext uri="{BB962C8B-B14F-4D97-AF65-F5344CB8AC3E}">
        <p14:creationId xmlns:p14="http://schemas.microsoft.com/office/powerpoint/2010/main" val="72995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5"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solidFill>
                  <a:srgbClr val="00B050"/>
                </a:solidFill>
              </a:rPr>
              <a:t>AA</a:t>
            </a:r>
            <a:r>
              <a:rPr lang="en-GB" sz="5500" dirty="0">
                <a:solidFill>
                  <a:srgbClr val="7030A0"/>
                </a:solidFill>
              </a:rPr>
              <a:t>BB</a:t>
            </a:r>
            <a:endParaRPr lang="en-GB" sz="5500" dirty="0">
              <a:solidFill>
                <a:srgbClr val="00B050"/>
              </a:solidFill>
            </a:endParaRP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30CF40-005C-4021-B576-C72BD69A0AE5}"/>
              </a:ext>
            </a:extLst>
          </p:cNvPr>
          <p:cNvSpPr txBox="1"/>
          <p:nvPr/>
        </p:nvSpPr>
        <p:spPr>
          <a:xfrm>
            <a:off x="80010" y="1322626"/>
            <a:ext cx="6446520" cy="2028440"/>
          </a:xfrm>
          <a:prstGeom prst="rect">
            <a:avLst/>
          </a:prstGeom>
          <a:noFill/>
        </p:spPr>
        <p:txBody>
          <a:bodyPr wrap="square">
            <a:spAutoFit/>
          </a:bodyPr>
          <a:lstStyle/>
          <a:p>
            <a:pPr algn="ctr">
              <a:lnSpc>
                <a:spcPct val="107000"/>
              </a:lnSpc>
              <a:spcAft>
                <a:spcPts val="800"/>
              </a:spcAft>
              <a:tabLst>
                <a:tab pos="4635500" algn="l"/>
              </a:tabLst>
            </a:pPr>
            <a:r>
              <a:rPr lang="en-GB" sz="2500" dirty="0">
                <a:effectLst/>
                <a:latin typeface="Calibri" panose="020F0502020204030204" pitchFamily="34" charset="0"/>
                <a:ea typeface="Calibri" panose="020F0502020204030204" pitchFamily="34" charset="0"/>
                <a:cs typeface="Times New Roman" panose="02020603050405020304" pitchFamily="18" charset="0"/>
              </a:rPr>
              <a:t>Every single day I see my best </a:t>
            </a:r>
            <a:r>
              <a:rPr lang="en-GB" sz="2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friend</a:t>
            </a:r>
          </a:p>
          <a:p>
            <a:pPr algn="ctr">
              <a:lnSpc>
                <a:spcPct val="107000"/>
              </a:lnSpc>
              <a:spcAft>
                <a:spcPts val="800"/>
              </a:spcAft>
              <a:tabLst>
                <a:tab pos="4635500" algn="l"/>
              </a:tabLst>
            </a:pPr>
            <a:r>
              <a:rPr lang="en-GB" sz="2500" dirty="0">
                <a:effectLst/>
                <a:latin typeface="Calibri" panose="020F0502020204030204" pitchFamily="34" charset="0"/>
                <a:ea typeface="Calibri" panose="020F0502020204030204" pitchFamily="34" charset="0"/>
                <a:cs typeface="Times New Roman" panose="02020603050405020304" pitchFamily="18" charset="0"/>
              </a:rPr>
              <a:t>If we have a disagreement we will not </a:t>
            </a:r>
            <a:r>
              <a:rPr lang="en-GB" sz="2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pretend</a:t>
            </a:r>
          </a:p>
          <a:p>
            <a:pPr algn="ctr">
              <a:lnSpc>
                <a:spcPct val="107000"/>
              </a:lnSpc>
              <a:spcAft>
                <a:spcPts val="800"/>
              </a:spcAft>
              <a:tabLst>
                <a:tab pos="4635500" algn="l"/>
              </a:tabLst>
            </a:pPr>
            <a:r>
              <a:rPr lang="en-GB" sz="2500" dirty="0">
                <a:effectLst/>
                <a:latin typeface="Calibri" panose="020F0502020204030204" pitchFamily="34" charset="0"/>
                <a:ea typeface="Calibri" panose="020F0502020204030204" pitchFamily="34" charset="0"/>
                <a:cs typeface="Times New Roman" panose="02020603050405020304" pitchFamily="18" charset="0"/>
              </a:rPr>
              <a:t>We will talk it out if there’s an </a:t>
            </a:r>
            <a:r>
              <a:rPr lang="en-GB" sz="25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issue</a:t>
            </a:r>
          </a:p>
          <a:p>
            <a:pPr algn="ctr">
              <a:lnSpc>
                <a:spcPct val="107000"/>
              </a:lnSpc>
              <a:spcAft>
                <a:spcPts val="800"/>
              </a:spcAft>
              <a:tabLst>
                <a:tab pos="4635500" algn="l"/>
              </a:tabLst>
            </a:pPr>
            <a:r>
              <a:rPr lang="en-GB" sz="2500" dirty="0">
                <a:effectLst/>
                <a:latin typeface="Calibri" panose="020F0502020204030204" pitchFamily="34" charset="0"/>
                <a:ea typeface="Calibri" panose="020F0502020204030204" pitchFamily="34" charset="0"/>
                <a:cs typeface="Times New Roman" panose="02020603050405020304" pitchFamily="18" charset="0"/>
              </a:rPr>
              <a:t>And if he starts to cry, I’ll get him a </a:t>
            </a:r>
            <a:r>
              <a:rPr lang="en-GB" sz="25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tissue</a:t>
            </a:r>
          </a:p>
        </p:txBody>
      </p:sp>
      <p:sp>
        <p:nvSpPr>
          <p:cNvPr id="11" name="TextBox 10">
            <a:extLst>
              <a:ext uri="{FF2B5EF4-FFF2-40B4-BE49-F238E27FC236}">
                <a16:creationId xmlns:a16="http://schemas.microsoft.com/office/drawing/2014/main" id="{998D78FA-C81D-4B68-9FE9-6EB3DC83505A}"/>
              </a:ext>
            </a:extLst>
          </p:cNvPr>
          <p:cNvSpPr txBox="1"/>
          <p:nvPr/>
        </p:nvSpPr>
        <p:spPr>
          <a:xfrm>
            <a:off x="7473977" y="2593770"/>
            <a:ext cx="4217670" cy="2862322"/>
          </a:xfrm>
          <a:prstGeom prst="rect">
            <a:avLst/>
          </a:prstGeom>
          <a:noFill/>
        </p:spPr>
        <p:txBody>
          <a:bodyPr wrap="square">
            <a:spAutoFit/>
          </a:bodyPr>
          <a:lstStyle/>
          <a:p>
            <a:r>
              <a:rPr lang="en-GB" sz="3000" dirty="0"/>
              <a:t>The first two lines rhyme with each other and the last two lines rhyme with each other so this would be called an </a:t>
            </a:r>
            <a:r>
              <a:rPr lang="en-GB" sz="3000" dirty="0">
                <a:solidFill>
                  <a:srgbClr val="00B050"/>
                </a:solidFill>
              </a:rPr>
              <a:t>AA</a:t>
            </a:r>
            <a:r>
              <a:rPr lang="en-GB" sz="3000" dirty="0">
                <a:solidFill>
                  <a:srgbClr val="7030A0"/>
                </a:solidFill>
              </a:rPr>
              <a:t>BB</a:t>
            </a:r>
            <a:r>
              <a:rPr lang="en-GB" sz="3000" dirty="0"/>
              <a:t> rhyme scheme.</a:t>
            </a:r>
          </a:p>
        </p:txBody>
      </p:sp>
      <p:sp>
        <p:nvSpPr>
          <p:cNvPr id="7" name="Oval 6">
            <a:extLst>
              <a:ext uri="{FF2B5EF4-FFF2-40B4-BE49-F238E27FC236}">
                <a16:creationId xmlns:a16="http://schemas.microsoft.com/office/drawing/2014/main" id="{2A232C66-A1DB-4E2D-A17B-7B35DE5ACD58}"/>
              </a:ext>
            </a:extLst>
          </p:cNvPr>
          <p:cNvSpPr/>
          <p:nvPr/>
        </p:nvSpPr>
        <p:spPr>
          <a:xfrm>
            <a:off x="4808885" y="1266175"/>
            <a:ext cx="994410" cy="577327"/>
          </a:xfrm>
          <a:prstGeom prst="ellipse">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BF800206-A755-446C-AA80-11CA69D051FE}"/>
              </a:ext>
            </a:extLst>
          </p:cNvPr>
          <p:cNvSpPr/>
          <p:nvPr/>
        </p:nvSpPr>
        <p:spPr>
          <a:xfrm>
            <a:off x="5206365" y="1793701"/>
            <a:ext cx="1182342" cy="577327"/>
          </a:xfrm>
          <a:prstGeom prst="ellipse">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2D6AD6C0-09CB-4270-9804-8493B49D01D9}"/>
              </a:ext>
            </a:extLst>
          </p:cNvPr>
          <p:cNvSpPr/>
          <p:nvPr/>
        </p:nvSpPr>
        <p:spPr>
          <a:xfrm>
            <a:off x="4874895" y="2305107"/>
            <a:ext cx="994410" cy="577327"/>
          </a:xfrm>
          <a:prstGeom prst="ellipse">
            <a:avLst/>
          </a:prstGeom>
          <a:noFill/>
          <a:ln>
            <a:solidFill>
              <a:srgbClr val="7030A0"/>
            </a:solidFill>
          </a:ln>
          <a:effectLst>
            <a:glow rad="63500">
              <a:srgbClr val="7030A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A picture containing text&#10;&#10;Description automatically generated">
            <a:extLst>
              <a:ext uri="{FF2B5EF4-FFF2-40B4-BE49-F238E27FC236}">
                <a16:creationId xmlns:a16="http://schemas.microsoft.com/office/drawing/2014/main" id="{678FCCAC-944A-4674-9616-25FC9BDB8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8" name="Rectangle 17">
            <a:extLst>
              <a:ext uri="{FF2B5EF4-FFF2-40B4-BE49-F238E27FC236}">
                <a16:creationId xmlns:a16="http://schemas.microsoft.com/office/drawing/2014/main" id="{266C33B3-FF7D-49BD-BA82-AE01A50C9FE5}"/>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A61601F-C3D7-4780-90A6-DA709D7F3363}"/>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2/50 </a:t>
            </a:r>
          </a:p>
          <a:p>
            <a:r>
              <a:rPr lang="en-GB" dirty="0"/>
              <a:t>Mystic Mics</a:t>
            </a:r>
          </a:p>
        </p:txBody>
      </p:sp>
      <p:sp>
        <p:nvSpPr>
          <p:cNvPr id="20" name="Oval 19">
            <a:extLst>
              <a:ext uri="{FF2B5EF4-FFF2-40B4-BE49-F238E27FC236}">
                <a16:creationId xmlns:a16="http://schemas.microsoft.com/office/drawing/2014/main" id="{41709FAB-3924-4A55-A31B-537DC89A8710}"/>
              </a:ext>
            </a:extLst>
          </p:cNvPr>
          <p:cNvSpPr/>
          <p:nvPr/>
        </p:nvSpPr>
        <p:spPr>
          <a:xfrm>
            <a:off x="5101589" y="2816513"/>
            <a:ext cx="994410" cy="577327"/>
          </a:xfrm>
          <a:prstGeom prst="ellipse">
            <a:avLst/>
          </a:prstGeom>
          <a:noFill/>
          <a:ln>
            <a:solidFill>
              <a:srgbClr val="7030A0"/>
            </a:solidFill>
          </a:ln>
          <a:effectLst>
            <a:glow rad="63500">
              <a:srgbClr val="7030A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descr="Best friend cartoon Images, Stock Photos &amp;amp; Vectors | Shutterstock">
            <a:extLst>
              <a:ext uri="{FF2B5EF4-FFF2-40B4-BE49-F238E27FC236}">
                <a16:creationId xmlns:a16="http://schemas.microsoft.com/office/drawing/2014/main" id="{95B0FD43-8557-4458-BADE-FF5FED63A307}"/>
              </a:ext>
            </a:extLst>
          </p:cNvPr>
          <p:cNvPicPr>
            <a:picLocks noChangeAspect="1"/>
          </p:cNvPicPr>
          <p:nvPr/>
        </p:nvPicPr>
        <p:blipFill rotWithShape="1">
          <a:blip r:embed="rId5">
            <a:extLst>
              <a:ext uri="{28A0092B-C50C-407E-A947-70E740481C1C}">
                <a14:useLocalDpi xmlns:a14="http://schemas.microsoft.com/office/drawing/2010/main" val="0"/>
              </a:ext>
            </a:extLst>
          </a:blip>
          <a:srcRect b="8309"/>
          <a:stretch/>
        </p:blipFill>
        <p:spPr bwMode="auto">
          <a:xfrm>
            <a:off x="1885950" y="3285520"/>
            <a:ext cx="2172970" cy="35724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1274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1000"/>
                                        <p:tgtEl>
                                          <p:spTgt spid="20"/>
                                        </p:tgtEl>
                                      </p:cBhvr>
                                    </p:animEffect>
                                    <p:anim calcmode="lin" valueType="num">
                                      <p:cBhvr>
                                        <p:cTn id="55" dur="1000" fill="hold"/>
                                        <p:tgtEl>
                                          <p:spTgt spid="20"/>
                                        </p:tgtEl>
                                        <p:attrNameLst>
                                          <p:attrName>ppt_x</p:attrName>
                                        </p:attrNameLst>
                                      </p:cBhvr>
                                      <p:tavLst>
                                        <p:tav tm="0">
                                          <p:val>
                                            <p:strVal val="#ppt_x"/>
                                          </p:val>
                                        </p:tav>
                                        <p:tav tm="100000">
                                          <p:val>
                                            <p:strVal val="#ppt_x"/>
                                          </p:val>
                                        </p:tav>
                                      </p:tavLst>
                                    </p:anim>
                                    <p:anim calcmode="lin" valueType="num">
                                      <p:cBhvr>
                                        <p:cTn id="5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7" grpId="0" animBg="1"/>
      <p:bldP spid="14" grpId="0" animBg="1"/>
      <p:bldP spid="15" grpId="0" animBg="1"/>
      <p:bldP spid="20" grpId="0" animBg="1"/>
    </p:bldLst>
  </p:timing>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309487" y="163566"/>
            <a:ext cx="7177413" cy="938719"/>
          </a:xfrm>
          <a:prstGeom prst="rect">
            <a:avLst/>
          </a:prstGeom>
          <a:noFill/>
        </p:spPr>
        <p:txBody>
          <a:bodyPr wrap="square" rtlCol="0">
            <a:spAutoFit/>
          </a:bodyPr>
          <a:lstStyle/>
          <a:p>
            <a:pPr algn="ctr"/>
            <a:r>
              <a:rPr lang="en-GB" sz="5500" dirty="0"/>
              <a:t>Have a listen to the rap</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30CF40-005C-4021-B576-C72BD69A0AE5}"/>
              </a:ext>
            </a:extLst>
          </p:cNvPr>
          <p:cNvSpPr txBox="1"/>
          <p:nvPr/>
        </p:nvSpPr>
        <p:spPr>
          <a:xfrm>
            <a:off x="2872739" y="1363716"/>
            <a:ext cx="6446520" cy="2028440"/>
          </a:xfrm>
          <a:prstGeom prst="rect">
            <a:avLst/>
          </a:prstGeom>
          <a:noFill/>
        </p:spPr>
        <p:txBody>
          <a:bodyPr wrap="square">
            <a:spAutoFit/>
          </a:bodyPr>
          <a:lstStyle/>
          <a:p>
            <a:pPr algn="ctr">
              <a:lnSpc>
                <a:spcPct val="107000"/>
              </a:lnSpc>
              <a:spcAft>
                <a:spcPts val="800"/>
              </a:spcAft>
              <a:tabLst>
                <a:tab pos="4635500" algn="l"/>
              </a:tabLst>
            </a:pPr>
            <a:r>
              <a:rPr lang="en-GB" sz="2500" dirty="0">
                <a:effectLst/>
                <a:latin typeface="Calibri" panose="020F0502020204030204" pitchFamily="34" charset="0"/>
                <a:ea typeface="Calibri" panose="020F0502020204030204" pitchFamily="34" charset="0"/>
                <a:cs typeface="Times New Roman" panose="02020603050405020304" pitchFamily="18" charset="0"/>
              </a:rPr>
              <a:t>Every single day I see my best </a:t>
            </a:r>
            <a:r>
              <a:rPr lang="en-GB" sz="2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friend</a:t>
            </a:r>
          </a:p>
          <a:p>
            <a:pPr algn="ctr">
              <a:lnSpc>
                <a:spcPct val="107000"/>
              </a:lnSpc>
              <a:spcAft>
                <a:spcPts val="800"/>
              </a:spcAft>
              <a:tabLst>
                <a:tab pos="4635500" algn="l"/>
              </a:tabLst>
            </a:pPr>
            <a:r>
              <a:rPr lang="en-GB" sz="2500" dirty="0">
                <a:effectLst/>
                <a:latin typeface="Calibri" panose="020F0502020204030204" pitchFamily="34" charset="0"/>
                <a:ea typeface="Calibri" panose="020F0502020204030204" pitchFamily="34" charset="0"/>
                <a:cs typeface="Times New Roman" panose="02020603050405020304" pitchFamily="18" charset="0"/>
              </a:rPr>
              <a:t>If we have a disagreement we will not </a:t>
            </a:r>
            <a:r>
              <a:rPr lang="en-GB" sz="2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pretend</a:t>
            </a:r>
          </a:p>
          <a:p>
            <a:pPr algn="ctr">
              <a:lnSpc>
                <a:spcPct val="107000"/>
              </a:lnSpc>
              <a:spcAft>
                <a:spcPts val="800"/>
              </a:spcAft>
              <a:tabLst>
                <a:tab pos="4635500" algn="l"/>
              </a:tabLst>
            </a:pPr>
            <a:r>
              <a:rPr lang="en-GB" sz="2500" dirty="0">
                <a:effectLst/>
                <a:latin typeface="Calibri" panose="020F0502020204030204" pitchFamily="34" charset="0"/>
                <a:ea typeface="Calibri" panose="020F0502020204030204" pitchFamily="34" charset="0"/>
                <a:cs typeface="Times New Roman" panose="02020603050405020304" pitchFamily="18" charset="0"/>
              </a:rPr>
              <a:t>We will talk it out if there’s an </a:t>
            </a:r>
            <a:r>
              <a:rPr lang="en-GB" sz="25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issue</a:t>
            </a:r>
          </a:p>
          <a:p>
            <a:pPr algn="ctr">
              <a:lnSpc>
                <a:spcPct val="107000"/>
              </a:lnSpc>
              <a:spcAft>
                <a:spcPts val="800"/>
              </a:spcAft>
              <a:tabLst>
                <a:tab pos="4635500" algn="l"/>
              </a:tabLst>
            </a:pPr>
            <a:r>
              <a:rPr lang="en-GB" sz="2500" dirty="0">
                <a:effectLst/>
                <a:latin typeface="Calibri" panose="020F0502020204030204" pitchFamily="34" charset="0"/>
                <a:ea typeface="Calibri" panose="020F0502020204030204" pitchFamily="34" charset="0"/>
                <a:cs typeface="Times New Roman" panose="02020603050405020304" pitchFamily="18" charset="0"/>
              </a:rPr>
              <a:t>And if he starts to cry, I’ll get him a </a:t>
            </a:r>
            <a:r>
              <a:rPr lang="en-GB" sz="25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tissue</a:t>
            </a:r>
          </a:p>
        </p:txBody>
      </p:sp>
      <p:pic>
        <p:nvPicPr>
          <p:cNvPr id="11266" name="Picture 2" descr="Blue Audio, Sound Waves Png - Sound Clip Art, Transparent Png - kindpng">
            <a:extLst>
              <a:ext uri="{FF2B5EF4-FFF2-40B4-BE49-F238E27FC236}">
                <a16:creationId xmlns:a16="http://schemas.microsoft.com/office/drawing/2014/main" id="{1F270E52-B822-4A26-8A73-E127E95314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6860" y="3982365"/>
            <a:ext cx="1929765" cy="20488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623233A2-4918-4F80-8AC2-841A9F9143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7" name="Rectangle 16">
            <a:extLst>
              <a:ext uri="{FF2B5EF4-FFF2-40B4-BE49-F238E27FC236}">
                <a16:creationId xmlns:a16="http://schemas.microsoft.com/office/drawing/2014/main" id="{6A6958ED-CA89-4DC0-A605-B7586AB7BC0B}"/>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91471D66-A21F-4D57-8F71-83804BB96316}"/>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2/50 </a:t>
            </a:r>
          </a:p>
          <a:p>
            <a:r>
              <a:rPr lang="en-GB" dirty="0"/>
              <a:t>Mystic Mics</a:t>
            </a:r>
          </a:p>
        </p:txBody>
      </p:sp>
      <p:pic>
        <p:nvPicPr>
          <p:cNvPr id="11" name="Picture 10" descr="Best friend cartoon Images, Stock Photos &amp;amp; Vectors | Shutterstock">
            <a:extLst>
              <a:ext uri="{FF2B5EF4-FFF2-40B4-BE49-F238E27FC236}">
                <a16:creationId xmlns:a16="http://schemas.microsoft.com/office/drawing/2014/main" id="{4631660B-BE47-4787-9F29-77239F3439A1}"/>
              </a:ext>
            </a:extLst>
          </p:cNvPr>
          <p:cNvPicPr>
            <a:picLocks noChangeAspect="1"/>
          </p:cNvPicPr>
          <p:nvPr/>
        </p:nvPicPr>
        <p:blipFill rotWithShape="1">
          <a:blip r:embed="rId6">
            <a:extLst>
              <a:ext uri="{28A0092B-C50C-407E-A947-70E740481C1C}">
                <a14:useLocalDpi xmlns:a14="http://schemas.microsoft.com/office/drawing/2010/main" val="0"/>
              </a:ext>
            </a:extLst>
          </a:blip>
          <a:srcRect b="8309"/>
          <a:stretch/>
        </p:blipFill>
        <p:spPr bwMode="auto">
          <a:xfrm>
            <a:off x="5009514" y="3285520"/>
            <a:ext cx="2172970" cy="35724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2893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266"/>
                                        </p:tgtEl>
                                        <p:attrNameLst>
                                          <p:attrName>style.visibility</p:attrName>
                                        </p:attrNameLst>
                                      </p:cBhvr>
                                      <p:to>
                                        <p:strVal val="visible"/>
                                      </p:to>
                                    </p:set>
                                    <p:animEffect transition="in" filter="fade">
                                      <p:cBhvr>
                                        <p:cTn id="24" dur="1000"/>
                                        <p:tgtEl>
                                          <p:spTgt spid="11266"/>
                                        </p:tgtEl>
                                      </p:cBhvr>
                                    </p:animEffect>
                                    <p:anim calcmode="lin" valueType="num">
                                      <p:cBhvr>
                                        <p:cTn id="25" dur="1000" fill="hold"/>
                                        <p:tgtEl>
                                          <p:spTgt spid="11266"/>
                                        </p:tgtEl>
                                        <p:attrNameLst>
                                          <p:attrName>ppt_x</p:attrName>
                                        </p:attrNameLst>
                                      </p:cBhvr>
                                      <p:tavLst>
                                        <p:tav tm="0">
                                          <p:val>
                                            <p:strVal val="#ppt_x"/>
                                          </p:val>
                                        </p:tav>
                                        <p:tav tm="100000">
                                          <p:val>
                                            <p:strVal val="#ppt_x"/>
                                          </p:val>
                                        </p:tav>
                                      </p:tavLst>
                                    </p:anim>
                                    <p:anim calcmode="lin" valueType="num">
                                      <p:cBhvr>
                                        <p:cTn id="26"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Now try and rap along!</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30CF40-005C-4021-B576-C72BD69A0AE5}"/>
              </a:ext>
            </a:extLst>
          </p:cNvPr>
          <p:cNvSpPr txBox="1"/>
          <p:nvPr/>
        </p:nvSpPr>
        <p:spPr>
          <a:xfrm>
            <a:off x="559897" y="1996548"/>
            <a:ext cx="11315700" cy="942053"/>
          </a:xfrm>
          <a:prstGeom prst="rect">
            <a:avLst/>
          </a:prstGeom>
          <a:noFill/>
        </p:spPr>
        <p:txBody>
          <a:bodyPr wrap="square">
            <a:spAutoFit/>
          </a:bodyPr>
          <a:lstStyle/>
          <a:p>
            <a:pPr algn="ctr">
              <a:lnSpc>
                <a:spcPct val="107000"/>
              </a:lnSpc>
              <a:spcAft>
                <a:spcPts val="800"/>
              </a:spcAft>
              <a:tabLst>
                <a:tab pos="4635500" algn="l"/>
              </a:tabLst>
            </a:pPr>
            <a:r>
              <a:rPr lang="en-GB" sz="5400" dirty="0">
                <a:effectLst/>
                <a:latin typeface="Calibri" panose="020F0502020204030204" pitchFamily="34" charset="0"/>
                <a:ea typeface="Calibri" panose="020F0502020204030204" pitchFamily="34" charset="0"/>
                <a:cs typeface="Times New Roman" panose="02020603050405020304" pitchFamily="18" charset="0"/>
              </a:rPr>
              <a:t>Every single day I see my best </a:t>
            </a:r>
            <a:r>
              <a:rPr lang="en-GB" sz="54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friend</a:t>
            </a:r>
          </a:p>
        </p:txBody>
      </p:sp>
      <p:pic>
        <p:nvPicPr>
          <p:cNvPr id="11266" name="Picture 2" descr="Blue Audio, Sound Waves Png - Sound Clip Art, Transparent Png - kindpng">
            <a:extLst>
              <a:ext uri="{FF2B5EF4-FFF2-40B4-BE49-F238E27FC236}">
                <a16:creationId xmlns:a16="http://schemas.microsoft.com/office/drawing/2014/main" id="{1F270E52-B822-4A26-8A73-E127E95314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6860" y="3982365"/>
            <a:ext cx="1929765" cy="2048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est friend cartoon Images, Stock Photos &amp;amp; Vectors | Shutterstock">
            <a:extLst>
              <a:ext uri="{FF2B5EF4-FFF2-40B4-BE49-F238E27FC236}">
                <a16:creationId xmlns:a16="http://schemas.microsoft.com/office/drawing/2014/main" id="{6C3D618B-60BB-4FF1-ADC7-17A2CED85114}"/>
              </a:ext>
            </a:extLst>
          </p:cNvPr>
          <p:cNvPicPr>
            <a:picLocks noChangeAspect="1"/>
          </p:cNvPicPr>
          <p:nvPr/>
        </p:nvPicPr>
        <p:blipFill rotWithShape="1">
          <a:blip r:embed="rId5">
            <a:extLst>
              <a:ext uri="{28A0092B-C50C-407E-A947-70E740481C1C}">
                <a14:useLocalDpi xmlns:a14="http://schemas.microsoft.com/office/drawing/2010/main" val="0"/>
              </a:ext>
            </a:extLst>
          </a:blip>
          <a:srcRect b="8309"/>
          <a:stretch/>
        </p:blipFill>
        <p:spPr bwMode="auto">
          <a:xfrm>
            <a:off x="5009514" y="3285520"/>
            <a:ext cx="2172970" cy="35724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5487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266"/>
                                        </p:tgtEl>
                                        <p:attrNameLst>
                                          <p:attrName>style.visibility</p:attrName>
                                        </p:attrNameLst>
                                      </p:cBhvr>
                                      <p:to>
                                        <p:strVal val="visible"/>
                                      </p:to>
                                    </p:set>
                                    <p:animEffect transition="in" filter="fade">
                                      <p:cBhvr>
                                        <p:cTn id="14" dur="1000"/>
                                        <p:tgtEl>
                                          <p:spTgt spid="11266"/>
                                        </p:tgtEl>
                                      </p:cBhvr>
                                    </p:animEffect>
                                    <p:anim calcmode="lin" valueType="num">
                                      <p:cBhvr>
                                        <p:cTn id="15" dur="1000" fill="hold"/>
                                        <p:tgtEl>
                                          <p:spTgt spid="11266"/>
                                        </p:tgtEl>
                                        <p:attrNameLst>
                                          <p:attrName>ppt_x</p:attrName>
                                        </p:attrNameLst>
                                      </p:cBhvr>
                                      <p:tavLst>
                                        <p:tav tm="0">
                                          <p:val>
                                            <p:strVal val="#ppt_x"/>
                                          </p:val>
                                        </p:tav>
                                        <p:tav tm="100000">
                                          <p:val>
                                            <p:strVal val="#ppt_x"/>
                                          </p:val>
                                        </p:tav>
                                      </p:tavLst>
                                    </p:anim>
                                    <p:anim calcmode="lin" valueType="num">
                                      <p:cBhvr>
                                        <p:cTn id="16" dur="1000" fill="hold"/>
                                        <p:tgtEl>
                                          <p:spTgt spid="1126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15616" y="708549"/>
            <a:ext cx="4311231" cy="5748309"/>
          </a:xfrm>
        </p:spPr>
      </p:pic>
      <p:sp>
        <p:nvSpPr>
          <p:cNvPr id="7" name="TextBox 6">
            <a:extLst>
              <a:ext uri="{FF2B5EF4-FFF2-40B4-BE49-F238E27FC236}">
                <a16:creationId xmlns:a16="http://schemas.microsoft.com/office/drawing/2014/main" id="{82D37EFB-668F-45B1-9705-F1B908B79783}"/>
              </a:ext>
            </a:extLst>
          </p:cNvPr>
          <p:cNvSpPr txBox="1"/>
          <p:nvPr/>
        </p:nvSpPr>
        <p:spPr>
          <a:xfrm>
            <a:off x="764088" y="1791223"/>
            <a:ext cx="6276521" cy="2400657"/>
          </a:xfrm>
          <a:prstGeom prst="rect">
            <a:avLst/>
          </a:prstGeom>
          <a:noFill/>
        </p:spPr>
        <p:txBody>
          <a:bodyPr wrap="square" rtlCol="0">
            <a:spAutoFit/>
          </a:bodyPr>
          <a:lstStyle/>
          <a:p>
            <a:r>
              <a:rPr lang="en-GB" sz="5000" dirty="0">
                <a:effectLst/>
                <a:latin typeface="Calibri" panose="020F0502020204030204" pitchFamily="34" charset="0"/>
                <a:ea typeface="Calibri" panose="020F0502020204030204" pitchFamily="34" charset="0"/>
                <a:cs typeface="Times New Roman" panose="02020603050405020304" pitchFamily="18" charset="0"/>
              </a:rPr>
              <a:t>Hi there! My name is Proph and I am here to teach you how to rap! </a:t>
            </a:r>
            <a:endParaRPr lang="en-GB" sz="5000" dirty="0"/>
          </a:p>
        </p:txBody>
      </p:sp>
      <p:pic>
        <p:nvPicPr>
          <p:cNvPr id="1026" name="Picture 2" descr="Sound Vector Icon - Logowik.com">
            <a:extLst>
              <a:ext uri="{FF2B5EF4-FFF2-40B4-BE49-F238E27FC236}">
                <a16:creationId xmlns:a16="http://schemas.microsoft.com/office/drawing/2014/main" id="{06945393-1AA8-4FB3-A109-AEB9D19B0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06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Now try and rap along!</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30CF40-005C-4021-B576-C72BD69A0AE5}"/>
              </a:ext>
            </a:extLst>
          </p:cNvPr>
          <p:cNvSpPr txBox="1"/>
          <p:nvPr/>
        </p:nvSpPr>
        <p:spPr>
          <a:xfrm>
            <a:off x="0" y="1959003"/>
            <a:ext cx="12192000" cy="879087"/>
          </a:xfrm>
          <a:prstGeom prst="rect">
            <a:avLst/>
          </a:prstGeom>
          <a:noFill/>
        </p:spPr>
        <p:txBody>
          <a:bodyPr wrap="square">
            <a:spAutoFit/>
          </a:bodyPr>
          <a:lstStyle/>
          <a:p>
            <a:pPr algn="ctr">
              <a:lnSpc>
                <a:spcPct val="107000"/>
              </a:lnSpc>
              <a:spcAft>
                <a:spcPts val="800"/>
              </a:spcAft>
              <a:tabLst>
                <a:tab pos="4635500" algn="l"/>
              </a:tabLst>
            </a:pPr>
            <a:r>
              <a:rPr lang="en-GB" sz="5000" dirty="0">
                <a:effectLst/>
                <a:latin typeface="Calibri" panose="020F0502020204030204" pitchFamily="34" charset="0"/>
                <a:ea typeface="Calibri" panose="020F0502020204030204" pitchFamily="34" charset="0"/>
                <a:cs typeface="Times New Roman" panose="02020603050405020304" pitchFamily="18" charset="0"/>
              </a:rPr>
              <a:t>If we have a disagreement we will not </a:t>
            </a:r>
            <a:r>
              <a:rPr lang="en-GB" sz="5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pretend</a:t>
            </a:r>
          </a:p>
        </p:txBody>
      </p:sp>
      <p:pic>
        <p:nvPicPr>
          <p:cNvPr id="11266" name="Picture 2" descr="Blue Audio, Sound Waves Png - Sound Clip Art, Transparent Png - kindpng">
            <a:extLst>
              <a:ext uri="{FF2B5EF4-FFF2-40B4-BE49-F238E27FC236}">
                <a16:creationId xmlns:a16="http://schemas.microsoft.com/office/drawing/2014/main" id="{1F270E52-B822-4A26-8A73-E127E95314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6860" y="3982365"/>
            <a:ext cx="1929765" cy="2048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est friend cartoon Images, Stock Photos &amp;amp; Vectors | Shutterstock">
            <a:extLst>
              <a:ext uri="{FF2B5EF4-FFF2-40B4-BE49-F238E27FC236}">
                <a16:creationId xmlns:a16="http://schemas.microsoft.com/office/drawing/2014/main" id="{A6C8AB3D-C5C5-47E8-B280-D4F0DD29A201}"/>
              </a:ext>
            </a:extLst>
          </p:cNvPr>
          <p:cNvPicPr>
            <a:picLocks noChangeAspect="1"/>
          </p:cNvPicPr>
          <p:nvPr/>
        </p:nvPicPr>
        <p:blipFill rotWithShape="1">
          <a:blip r:embed="rId5">
            <a:extLst>
              <a:ext uri="{28A0092B-C50C-407E-A947-70E740481C1C}">
                <a14:useLocalDpi xmlns:a14="http://schemas.microsoft.com/office/drawing/2010/main" val="0"/>
              </a:ext>
            </a:extLst>
          </a:blip>
          <a:srcRect b="8309"/>
          <a:stretch/>
        </p:blipFill>
        <p:spPr bwMode="auto">
          <a:xfrm>
            <a:off x="5009514" y="3285520"/>
            <a:ext cx="2172970" cy="35724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8830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Now try and rap along!</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30CF40-005C-4021-B576-C72BD69A0AE5}"/>
              </a:ext>
            </a:extLst>
          </p:cNvPr>
          <p:cNvSpPr txBox="1"/>
          <p:nvPr/>
        </p:nvSpPr>
        <p:spPr>
          <a:xfrm>
            <a:off x="409978" y="2021209"/>
            <a:ext cx="11782022" cy="942053"/>
          </a:xfrm>
          <a:prstGeom prst="rect">
            <a:avLst/>
          </a:prstGeom>
          <a:noFill/>
        </p:spPr>
        <p:txBody>
          <a:bodyPr wrap="square">
            <a:spAutoFit/>
          </a:bodyPr>
          <a:lstStyle/>
          <a:p>
            <a:pPr algn="ctr">
              <a:lnSpc>
                <a:spcPct val="107000"/>
              </a:lnSpc>
              <a:spcAft>
                <a:spcPts val="800"/>
              </a:spcAft>
              <a:tabLst>
                <a:tab pos="4635500" algn="l"/>
              </a:tabLst>
            </a:pPr>
            <a:r>
              <a:rPr lang="en-GB" sz="5400" dirty="0">
                <a:effectLst/>
                <a:latin typeface="Calibri" panose="020F0502020204030204" pitchFamily="34" charset="0"/>
                <a:ea typeface="Calibri" panose="020F0502020204030204" pitchFamily="34" charset="0"/>
                <a:cs typeface="Times New Roman" panose="02020603050405020304" pitchFamily="18" charset="0"/>
              </a:rPr>
              <a:t>We will talk it out if there’s an </a:t>
            </a:r>
            <a:r>
              <a:rPr lang="en-GB" sz="54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issue</a:t>
            </a:r>
          </a:p>
        </p:txBody>
      </p:sp>
      <p:pic>
        <p:nvPicPr>
          <p:cNvPr id="11266" name="Picture 2" descr="Blue Audio, Sound Waves Png - Sound Clip Art, Transparent Png - kindpng">
            <a:extLst>
              <a:ext uri="{FF2B5EF4-FFF2-40B4-BE49-F238E27FC236}">
                <a16:creationId xmlns:a16="http://schemas.microsoft.com/office/drawing/2014/main" id="{1F270E52-B822-4A26-8A73-E127E95314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6860" y="3982365"/>
            <a:ext cx="1929765" cy="2048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est friend cartoon Images, Stock Photos &amp;amp; Vectors | Shutterstock">
            <a:extLst>
              <a:ext uri="{FF2B5EF4-FFF2-40B4-BE49-F238E27FC236}">
                <a16:creationId xmlns:a16="http://schemas.microsoft.com/office/drawing/2014/main" id="{B807E484-2D9C-4456-ACAA-77D32446E038}"/>
              </a:ext>
            </a:extLst>
          </p:cNvPr>
          <p:cNvPicPr>
            <a:picLocks noChangeAspect="1"/>
          </p:cNvPicPr>
          <p:nvPr/>
        </p:nvPicPr>
        <p:blipFill rotWithShape="1">
          <a:blip r:embed="rId5">
            <a:extLst>
              <a:ext uri="{28A0092B-C50C-407E-A947-70E740481C1C}">
                <a14:useLocalDpi xmlns:a14="http://schemas.microsoft.com/office/drawing/2010/main" val="0"/>
              </a:ext>
            </a:extLst>
          </a:blip>
          <a:srcRect b="8309"/>
          <a:stretch/>
        </p:blipFill>
        <p:spPr bwMode="auto">
          <a:xfrm>
            <a:off x="5009514" y="3285520"/>
            <a:ext cx="2172970" cy="35724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3479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Now try and rap along!</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30CF40-005C-4021-B576-C72BD69A0AE5}"/>
              </a:ext>
            </a:extLst>
          </p:cNvPr>
          <p:cNvSpPr txBox="1"/>
          <p:nvPr/>
        </p:nvSpPr>
        <p:spPr>
          <a:xfrm>
            <a:off x="365760" y="2078259"/>
            <a:ext cx="11635567" cy="847604"/>
          </a:xfrm>
          <a:prstGeom prst="rect">
            <a:avLst/>
          </a:prstGeom>
          <a:noFill/>
        </p:spPr>
        <p:txBody>
          <a:bodyPr wrap="square">
            <a:spAutoFit/>
          </a:bodyPr>
          <a:lstStyle/>
          <a:p>
            <a:pPr algn="ctr">
              <a:lnSpc>
                <a:spcPct val="107000"/>
              </a:lnSpc>
              <a:spcAft>
                <a:spcPts val="800"/>
              </a:spcAft>
              <a:tabLst>
                <a:tab pos="4635500" algn="l"/>
              </a:tabLst>
            </a:pPr>
            <a:r>
              <a:rPr lang="en-GB" sz="4800" dirty="0">
                <a:effectLst/>
                <a:latin typeface="Calibri" panose="020F0502020204030204" pitchFamily="34" charset="0"/>
                <a:ea typeface="Calibri" panose="020F0502020204030204" pitchFamily="34" charset="0"/>
                <a:cs typeface="Times New Roman" panose="02020603050405020304" pitchFamily="18" charset="0"/>
              </a:rPr>
              <a:t>And if he starts to cry, I’ll get him a </a:t>
            </a:r>
            <a:r>
              <a:rPr lang="en-GB" sz="48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tissue</a:t>
            </a:r>
          </a:p>
        </p:txBody>
      </p:sp>
      <p:pic>
        <p:nvPicPr>
          <p:cNvPr id="11266" name="Picture 2" descr="Blue Audio, Sound Waves Png - Sound Clip Art, Transparent Png - kindpng">
            <a:extLst>
              <a:ext uri="{FF2B5EF4-FFF2-40B4-BE49-F238E27FC236}">
                <a16:creationId xmlns:a16="http://schemas.microsoft.com/office/drawing/2014/main" id="{1F270E52-B822-4A26-8A73-E127E95314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6860" y="3982365"/>
            <a:ext cx="1929765" cy="2048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est friend cartoon Images, Stock Photos &amp;amp; Vectors | Shutterstock">
            <a:extLst>
              <a:ext uri="{FF2B5EF4-FFF2-40B4-BE49-F238E27FC236}">
                <a16:creationId xmlns:a16="http://schemas.microsoft.com/office/drawing/2014/main" id="{17DE3BF1-7092-4554-9B52-9B639A27DAED}"/>
              </a:ext>
            </a:extLst>
          </p:cNvPr>
          <p:cNvPicPr>
            <a:picLocks noChangeAspect="1"/>
          </p:cNvPicPr>
          <p:nvPr/>
        </p:nvPicPr>
        <p:blipFill rotWithShape="1">
          <a:blip r:embed="rId5">
            <a:extLst>
              <a:ext uri="{28A0092B-C50C-407E-A947-70E740481C1C}">
                <a14:useLocalDpi xmlns:a14="http://schemas.microsoft.com/office/drawing/2010/main" val="0"/>
              </a:ext>
            </a:extLst>
          </a:blip>
          <a:srcRect b="8309"/>
          <a:stretch/>
        </p:blipFill>
        <p:spPr bwMode="auto">
          <a:xfrm>
            <a:off x="5009514" y="3285520"/>
            <a:ext cx="2172970" cy="35724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8801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650896" y="255007"/>
            <a:ext cx="7177413" cy="1752403"/>
          </a:xfrm>
          <a:prstGeom prst="rect">
            <a:avLst/>
          </a:prstGeom>
          <a:noFill/>
        </p:spPr>
        <p:txBody>
          <a:bodyPr wrap="square" rtlCol="0">
            <a:spAutoFit/>
          </a:bodyPr>
          <a:lstStyle/>
          <a:p>
            <a:pPr algn="ctr">
              <a:lnSpc>
                <a:spcPct val="107000"/>
              </a:lnSpc>
              <a:spcAft>
                <a:spcPts val="800"/>
              </a:spcAft>
            </a:pPr>
            <a:r>
              <a:rPr lang="en-GB" sz="3200" dirty="0"/>
              <a:t>Well done, you have now learnt the rhyme scheme </a:t>
            </a:r>
            <a:r>
              <a:rPr lang="en-GB" sz="3200" dirty="0">
                <a:solidFill>
                  <a:srgbClr val="00B050"/>
                </a:solidFill>
              </a:rPr>
              <a:t>AA</a:t>
            </a:r>
            <a:r>
              <a:rPr lang="en-GB" sz="3200" dirty="0">
                <a:solidFill>
                  <a:srgbClr val="7030A0"/>
                </a:solidFill>
              </a:rPr>
              <a:t>BB</a:t>
            </a:r>
            <a:r>
              <a:rPr lang="en-GB" sz="3200" dirty="0"/>
              <a:t> </a:t>
            </a:r>
          </a:p>
          <a:p>
            <a:pPr algn="ctr">
              <a:lnSpc>
                <a:spcPct val="107000"/>
              </a:lnSpc>
              <a:spcAft>
                <a:spcPts val="800"/>
              </a:spcAft>
            </a:pPr>
            <a:r>
              <a:rPr lang="en-GB" sz="3200" dirty="0">
                <a:latin typeface="Calibri" panose="020F0502020204030204" pitchFamily="34" charset="0"/>
                <a:ea typeface="Calibri" panose="020F0502020204030204" pitchFamily="34" charset="0"/>
                <a:cs typeface="Times New Roman" panose="02020603050405020304" pitchFamily="18" charset="0"/>
              </a:rPr>
              <a:t>You have just obtained a Mystic Mic!</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189D3D96-BDEF-408B-BC70-78B09B4B7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192" y="2031300"/>
            <a:ext cx="3514495" cy="4685993"/>
          </a:xfrm>
          <a:prstGeom prst="rect">
            <a:avLst/>
          </a:prstGeom>
        </p:spPr>
      </p:pic>
    </p:spTree>
    <p:extLst>
      <p:ext uri="{BB962C8B-B14F-4D97-AF65-F5344CB8AC3E}">
        <p14:creationId xmlns:p14="http://schemas.microsoft.com/office/powerpoint/2010/main" val="271930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anim calcmode="lin" valueType="num">
                                      <p:cBhvr>
                                        <p:cTn id="15" dur="2000" fill="hold"/>
                                        <p:tgtEl>
                                          <p:spTgt spid="8"/>
                                        </p:tgtEl>
                                        <p:attrNameLst>
                                          <p:attrName>ppt_w</p:attrName>
                                        </p:attrNameLst>
                                      </p:cBhvr>
                                      <p:tavLst>
                                        <p:tav tm="0" fmla="#ppt_w*sin(2.5*pi*$)">
                                          <p:val>
                                            <p:fltVal val="0"/>
                                          </p:val>
                                        </p:tav>
                                        <p:tav tm="100000">
                                          <p:val>
                                            <p:fltVal val="1"/>
                                          </p:val>
                                        </p:tav>
                                      </p:tavLst>
                                    </p:anim>
                                    <p:anim calcmode="lin" valueType="num">
                                      <p:cBhvr>
                                        <p:cTn id="16"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456081" y="3106538"/>
            <a:ext cx="639919" cy="1169551"/>
          </a:xfrm>
          <a:prstGeom prst="rect">
            <a:avLst/>
          </a:prstGeom>
          <a:noFill/>
        </p:spPr>
        <p:txBody>
          <a:bodyPr wrap="none" rtlCol="0">
            <a:spAutoFit/>
          </a:bodyPr>
          <a:lstStyle/>
          <a:p>
            <a:r>
              <a:rPr lang="en-GB" sz="7000" dirty="0"/>
              <a:t>3</a:t>
            </a:r>
          </a:p>
        </p:txBody>
      </p:sp>
    </p:spTree>
    <p:extLst>
      <p:ext uri="{BB962C8B-B14F-4D97-AF65-F5344CB8AC3E}">
        <p14:creationId xmlns:p14="http://schemas.microsoft.com/office/powerpoint/2010/main" val="130334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solidFill>
                  <a:srgbClr val="00B050"/>
                </a:solidFill>
              </a:rPr>
              <a:t>A</a:t>
            </a:r>
            <a:r>
              <a:rPr lang="en-GB" sz="5500" dirty="0">
                <a:solidFill>
                  <a:srgbClr val="7030A0"/>
                </a:solidFill>
              </a:rPr>
              <a:t>B</a:t>
            </a:r>
            <a:r>
              <a:rPr lang="en-GB" sz="5500" dirty="0">
                <a:solidFill>
                  <a:srgbClr val="00B050"/>
                </a:solidFill>
              </a:rPr>
              <a:t>A</a:t>
            </a:r>
            <a:r>
              <a:rPr lang="en-GB" sz="5500" dirty="0">
                <a:solidFill>
                  <a:srgbClr val="7030A0"/>
                </a:solidFill>
              </a:rPr>
              <a:t>B</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clipart&#10;&#10;Description automatically generated">
            <a:extLst>
              <a:ext uri="{FF2B5EF4-FFF2-40B4-BE49-F238E27FC236}">
                <a16:creationId xmlns:a16="http://schemas.microsoft.com/office/drawing/2014/main" id="{F3FE3ED8-1BB1-4D59-B7D6-D0A7586A8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6425" y="1489874"/>
            <a:ext cx="4409845" cy="5345266"/>
          </a:xfrm>
          <a:prstGeom prst="rect">
            <a:avLst/>
          </a:prstGeom>
        </p:spPr>
      </p:pic>
      <p:sp>
        <p:nvSpPr>
          <p:cNvPr id="4" name="TextBox 3">
            <a:extLst>
              <a:ext uri="{FF2B5EF4-FFF2-40B4-BE49-F238E27FC236}">
                <a16:creationId xmlns:a16="http://schemas.microsoft.com/office/drawing/2014/main" id="{18F8CC1E-33D3-4E15-90EA-F6F97C517E1B}"/>
              </a:ext>
            </a:extLst>
          </p:cNvPr>
          <p:cNvSpPr txBox="1"/>
          <p:nvPr/>
        </p:nvSpPr>
        <p:spPr>
          <a:xfrm>
            <a:off x="3171582" y="1493848"/>
            <a:ext cx="3827911" cy="1169551"/>
          </a:xfrm>
          <a:prstGeom prst="rect">
            <a:avLst/>
          </a:prstGeom>
          <a:noFill/>
        </p:spPr>
        <p:txBody>
          <a:bodyPr wrap="square" rtlCol="0">
            <a:spAutoFit/>
          </a:bodyPr>
          <a:lstStyle/>
          <a:p>
            <a:r>
              <a:rPr lang="en-GB" sz="3500" dirty="0">
                <a:solidFill>
                  <a:srgbClr val="00B050"/>
                </a:solidFill>
              </a:rPr>
              <a:t>A</a:t>
            </a:r>
            <a:r>
              <a:rPr lang="en-GB" sz="3500" dirty="0">
                <a:solidFill>
                  <a:srgbClr val="7030A0"/>
                </a:solidFill>
              </a:rPr>
              <a:t>B</a:t>
            </a:r>
            <a:r>
              <a:rPr lang="en-GB" sz="3500" dirty="0">
                <a:solidFill>
                  <a:srgbClr val="00B050"/>
                </a:solidFill>
              </a:rPr>
              <a:t>A</a:t>
            </a:r>
            <a:r>
              <a:rPr lang="en-GB" sz="3500" dirty="0">
                <a:solidFill>
                  <a:srgbClr val="7030A0"/>
                </a:solidFill>
              </a:rPr>
              <a:t>B</a:t>
            </a:r>
            <a:r>
              <a:rPr lang="en-GB" sz="3500" dirty="0"/>
              <a:t> is the third rhyme scheme </a:t>
            </a:r>
          </a:p>
        </p:txBody>
      </p:sp>
      <p:sp>
        <p:nvSpPr>
          <p:cNvPr id="5" name="TextBox 4">
            <a:extLst>
              <a:ext uri="{FF2B5EF4-FFF2-40B4-BE49-F238E27FC236}">
                <a16:creationId xmlns:a16="http://schemas.microsoft.com/office/drawing/2014/main" id="{FF434FE6-91D2-40DB-AEE8-815332C12F42}"/>
              </a:ext>
            </a:extLst>
          </p:cNvPr>
          <p:cNvSpPr txBox="1"/>
          <p:nvPr/>
        </p:nvSpPr>
        <p:spPr>
          <a:xfrm>
            <a:off x="5432295" y="2882059"/>
            <a:ext cx="4626873" cy="1938992"/>
          </a:xfrm>
          <a:prstGeom prst="rect">
            <a:avLst/>
          </a:prstGeom>
          <a:noFill/>
        </p:spPr>
        <p:txBody>
          <a:bodyPr wrap="square" rtlCol="0">
            <a:spAutoFit/>
          </a:bodyPr>
          <a:lstStyle/>
          <a:p>
            <a:r>
              <a:rPr lang="en-GB" sz="3000" dirty="0"/>
              <a:t>This is where the first line rhymes with the third line and the second line rhymes with the fourth line.  </a:t>
            </a:r>
          </a:p>
        </p:txBody>
      </p:sp>
      <p:sp>
        <p:nvSpPr>
          <p:cNvPr id="12" name="TextBox 11">
            <a:extLst>
              <a:ext uri="{FF2B5EF4-FFF2-40B4-BE49-F238E27FC236}">
                <a16:creationId xmlns:a16="http://schemas.microsoft.com/office/drawing/2014/main" id="{C03B7478-317F-48E7-B6E6-8BEE520CB74F}"/>
              </a:ext>
            </a:extLst>
          </p:cNvPr>
          <p:cNvSpPr txBox="1"/>
          <p:nvPr/>
        </p:nvSpPr>
        <p:spPr>
          <a:xfrm>
            <a:off x="9005006" y="5002484"/>
            <a:ext cx="3150569" cy="1708160"/>
          </a:xfrm>
          <a:prstGeom prst="rect">
            <a:avLst/>
          </a:prstGeom>
          <a:noFill/>
        </p:spPr>
        <p:txBody>
          <a:bodyPr wrap="square">
            <a:spAutoFit/>
          </a:bodyPr>
          <a:lstStyle/>
          <a:p>
            <a:r>
              <a:rPr lang="en-GB" sz="3500" dirty="0">
                <a:effectLst/>
                <a:latin typeface="Calibri" panose="020F0502020204030204" pitchFamily="34" charset="0"/>
                <a:ea typeface="Calibri" panose="020F0502020204030204" pitchFamily="34" charset="0"/>
                <a:cs typeface="Times New Roman" panose="02020603050405020304" pitchFamily="18" charset="0"/>
              </a:rPr>
              <a:t>Let’s look at an example on the next page. </a:t>
            </a:r>
          </a:p>
        </p:txBody>
      </p:sp>
      <p:pic>
        <p:nvPicPr>
          <p:cNvPr id="15" name="Picture 14" descr="A picture containing text&#10;&#10;Description automatically generated">
            <a:extLst>
              <a:ext uri="{FF2B5EF4-FFF2-40B4-BE49-F238E27FC236}">
                <a16:creationId xmlns:a16="http://schemas.microsoft.com/office/drawing/2014/main" id="{6FAFBB26-D410-4A5E-A7F6-1FE37A6C01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6" name="Rectangle 15">
            <a:extLst>
              <a:ext uri="{FF2B5EF4-FFF2-40B4-BE49-F238E27FC236}">
                <a16:creationId xmlns:a16="http://schemas.microsoft.com/office/drawing/2014/main" id="{7554AC49-2677-438C-90F3-02E4191796E9}"/>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F75E2411-C842-4D69-9045-331C3DD74C80}"/>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3/50 </a:t>
            </a:r>
          </a:p>
          <a:p>
            <a:r>
              <a:rPr lang="en-GB" dirty="0"/>
              <a:t>Mystic Mics</a:t>
            </a:r>
          </a:p>
        </p:txBody>
      </p:sp>
    </p:spTree>
    <p:extLst>
      <p:ext uri="{BB962C8B-B14F-4D97-AF65-F5344CB8AC3E}">
        <p14:creationId xmlns:p14="http://schemas.microsoft.com/office/powerpoint/2010/main" val="44345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5"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solidFill>
                  <a:srgbClr val="00B050"/>
                </a:solidFill>
              </a:rPr>
              <a:t>A</a:t>
            </a:r>
            <a:r>
              <a:rPr lang="en-GB" sz="5500" dirty="0">
                <a:solidFill>
                  <a:srgbClr val="7030A0"/>
                </a:solidFill>
              </a:rPr>
              <a:t>B</a:t>
            </a:r>
            <a:r>
              <a:rPr lang="en-GB" sz="5500" dirty="0">
                <a:solidFill>
                  <a:srgbClr val="00B050"/>
                </a:solidFill>
              </a:rPr>
              <a:t>A</a:t>
            </a:r>
            <a:r>
              <a:rPr lang="en-GB" sz="5500" dirty="0">
                <a:solidFill>
                  <a:srgbClr val="7030A0"/>
                </a:solidFill>
              </a:rPr>
              <a:t>B</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30CF40-005C-4021-B576-C72BD69A0AE5}"/>
              </a:ext>
            </a:extLst>
          </p:cNvPr>
          <p:cNvSpPr txBox="1"/>
          <p:nvPr/>
        </p:nvSpPr>
        <p:spPr>
          <a:xfrm>
            <a:off x="-392424" y="1162525"/>
            <a:ext cx="7177412" cy="2354106"/>
          </a:xfrm>
          <a:prstGeom prst="rect">
            <a:avLst/>
          </a:prstGeom>
          <a:noFill/>
        </p:spPr>
        <p:txBody>
          <a:bodyPr wrap="square">
            <a:spAutoFit/>
          </a:bodyPr>
          <a:lstStyle/>
          <a:p>
            <a:pPr algn="ctr">
              <a:lnSpc>
                <a:spcPct val="107000"/>
              </a:lnSpc>
              <a:spcAft>
                <a:spcPts val="800"/>
              </a:spcAft>
              <a:tabLst>
                <a:tab pos="4635500" algn="l"/>
              </a:tabLst>
            </a:pPr>
            <a:r>
              <a:rPr lang="en-GB" sz="3000" dirty="0">
                <a:effectLst/>
                <a:latin typeface="Calibri" panose="020F0502020204030204" pitchFamily="34" charset="0"/>
                <a:ea typeface="Calibri" panose="020F0502020204030204" pitchFamily="34" charset="0"/>
                <a:cs typeface="Times New Roman" panose="02020603050405020304" pitchFamily="18" charset="0"/>
              </a:rPr>
              <a:t>I was sitting on a </a:t>
            </a:r>
            <a:r>
              <a:rPr lang="en-GB" sz="3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stall</a:t>
            </a:r>
          </a:p>
          <a:p>
            <a:pPr algn="ctr">
              <a:lnSpc>
                <a:spcPct val="107000"/>
              </a:lnSpc>
              <a:spcAft>
                <a:spcPts val="800"/>
              </a:spcAft>
              <a:tabLst>
                <a:tab pos="4635500" algn="l"/>
              </a:tabLst>
            </a:pPr>
            <a:r>
              <a:rPr lang="en-GB" sz="3000" dirty="0">
                <a:effectLst/>
                <a:latin typeface="Calibri" panose="020F0502020204030204" pitchFamily="34" charset="0"/>
                <a:ea typeface="Calibri" panose="020F0502020204030204" pitchFamily="34" charset="0"/>
                <a:cs typeface="Times New Roman" panose="02020603050405020304" pitchFamily="18" charset="0"/>
              </a:rPr>
              <a:t>I was waiting for my </a:t>
            </a:r>
            <a:r>
              <a:rPr lang="en-GB" sz="30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friend</a:t>
            </a:r>
            <a:r>
              <a:rPr lang="en-GB" sz="3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3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4635500" algn="l"/>
              </a:tabLst>
            </a:pPr>
            <a:r>
              <a:rPr lang="en-GB" sz="3000" dirty="0">
                <a:effectLst/>
                <a:latin typeface="Calibri" panose="020F0502020204030204" pitchFamily="34" charset="0"/>
                <a:ea typeface="Calibri" panose="020F0502020204030204" pitchFamily="34" charset="0"/>
                <a:cs typeface="Times New Roman" panose="02020603050405020304" pitchFamily="18" charset="0"/>
              </a:rPr>
              <a:t>My friend he’s so </a:t>
            </a:r>
            <a:r>
              <a:rPr lang="en-GB" sz="3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cool</a:t>
            </a:r>
            <a:r>
              <a:rPr lang="en-GB" sz="3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30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4635500" algn="l"/>
              </a:tabLst>
            </a:pPr>
            <a:r>
              <a:rPr lang="en-GB" sz="3000" dirty="0">
                <a:effectLst/>
                <a:latin typeface="Calibri" panose="020F0502020204030204" pitchFamily="34" charset="0"/>
                <a:ea typeface="Calibri" panose="020F0502020204030204" pitchFamily="34" charset="0"/>
                <a:cs typeface="Times New Roman" panose="02020603050405020304" pitchFamily="18" charset="0"/>
              </a:rPr>
              <a:t>Our friendship will never </a:t>
            </a:r>
            <a:r>
              <a:rPr lang="en-GB" sz="30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end</a:t>
            </a:r>
          </a:p>
        </p:txBody>
      </p:sp>
      <p:sp>
        <p:nvSpPr>
          <p:cNvPr id="11" name="TextBox 10">
            <a:extLst>
              <a:ext uri="{FF2B5EF4-FFF2-40B4-BE49-F238E27FC236}">
                <a16:creationId xmlns:a16="http://schemas.microsoft.com/office/drawing/2014/main" id="{998D78FA-C81D-4B68-9FE9-6EB3DC83505A}"/>
              </a:ext>
            </a:extLst>
          </p:cNvPr>
          <p:cNvSpPr txBox="1"/>
          <p:nvPr/>
        </p:nvSpPr>
        <p:spPr>
          <a:xfrm>
            <a:off x="7522440" y="2810940"/>
            <a:ext cx="4217670" cy="3323987"/>
          </a:xfrm>
          <a:prstGeom prst="rect">
            <a:avLst/>
          </a:prstGeom>
          <a:noFill/>
        </p:spPr>
        <p:txBody>
          <a:bodyPr wrap="square">
            <a:spAutoFit/>
          </a:bodyPr>
          <a:lstStyle/>
          <a:p>
            <a:r>
              <a:rPr lang="en-GB" sz="3000" dirty="0"/>
              <a:t>The first line and the third line rhyme with each other and the second line and the fourth line rhyme with each other so this would be called an </a:t>
            </a:r>
            <a:r>
              <a:rPr lang="en-GB" sz="3000" dirty="0">
                <a:solidFill>
                  <a:srgbClr val="00B050"/>
                </a:solidFill>
              </a:rPr>
              <a:t>A</a:t>
            </a:r>
            <a:r>
              <a:rPr lang="en-GB" sz="3000" dirty="0">
                <a:solidFill>
                  <a:srgbClr val="7030A0"/>
                </a:solidFill>
              </a:rPr>
              <a:t>B</a:t>
            </a:r>
            <a:r>
              <a:rPr lang="en-GB" sz="3000" dirty="0">
                <a:solidFill>
                  <a:srgbClr val="00B050"/>
                </a:solidFill>
              </a:rPr>
              <a:t>A</a:t>
            </a:r>
            <a:r>
              <a:rPr lang="en-GB" sz="3000" dirty="0">
                <a:solidFill>
                  <a:srgbClr val="7030A0"/>
                </a:solidFill>
              </a:rPr>
              <a:t>B</a:t>
            </a:r>
            <a:r>
              <a:rPr lang="en-GB" sz="3000" dirty="0"/>
              <a:t> rhyme scheme.</a:t>
            </a:r>
          </a:p>
        </p:txBody>
      </p:sp>
      <p:sp>
        <p:nvSpPr>
          <p:cNvPr id="7" name="Oval 6">
            <a:extLst>
              <a:ext uri="{FF2B5EF4-FFF2-40B4-BE49-F238E27FC236}">
                <a16:creationId xmlns:a16="http://schemas.microsoft.com/office/drawing/2014/main" id="{2A232C66-A1DB-4E2D-A17B-7B35DE5ACD58}"/>
              </a:ext>
            </a:extLst>
          </p:cNvPr>
          <p:cNvSpPr/>
          <p:nvPr/>
        </p:nvSpPr>
        <p:spPr>
          <a:xfrm>
            <a:off x="4142712" y="1238744"/>
            <a:ext cx="994410" cy="459230"/>
          </a:xfrm>
          <a:prstGeom prst="ellipse">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BF800206-A755-446C-AA80-11CA69D051FE}"/>
              </a:ext>
            </a:extLst>
          </p:cNvPr>
          <p:cNvSpPr/>
          <p:nvPr/>
        </p:nvSpPr>
        <p:spPr>
          <a:xfrm>
            <a:off x="4177002" y="2326352"/>
            <a:ext cx="994410" cy="577327"/>
          </a:xfrm>
          <a:prstGeom prst="ellipse">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2D6AD6C0-09CB-4270-9804-8493B49D01D9}"/>
              </a:ext>
            </a:extLst>
          </p:cNvPr>
          <p:cNvSpPr/>
          <p:nvPr/>
        </p:nvSpPr>
        <p:spPr>
          <a:xfrm>
            <a:off x="4275156" y="1745029"/>
            <a:ext cx="1096943" cy="577327"/>
          </a:xfrm>
          <a:prstGeom prst="ellipse">
            <a:avLst/>
          </a:prstGeom>
          <a:noFill/>
          <a:ln>
            <a:solidFill>
              <a:srgbClr val="7030A0"/>
            </a:solidFill>
          </a:ln>
          <a:effectLst>
            <a:glow rad="63500">
              <a:srgbClr val="7030A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A picture containing text&#10;&#10;Description automatically generated">
            <a:extLst>
              <a:ext uri="{FF2B5EF4-FFF2-40B4-BE49-F238E27FC236}">
                <a16:creationId xmlns:a16="http://schemas.microsoft.com/office/drawing/2014/main" id="{678FCCAC-944A-4674-9616-25FC9BDB8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8" name="Rectangle 17">
            <a:extLst>
              <a:ext uri="{FF2B5EF4-FFF2-40B4-BE49-F238E27FC236}">
                <a16:creationId xmlns:a16="http://schemas.microsoft.com/office/drawing/2014/main" id="{266C33B3-FF7D-49BD-BA82-AE01A50C9FE5}"/>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A61601F-C3D7-4780-90A6-DA709D7F3363}"/>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3/50 </a:t>
            </a:r>
          </a:p>
          <a:p>
            <a:r>
              <a:rPr lang="en-GB" dirty="0"/>
              <a:t>Mystic Mics</a:t>
            </a:r>
          </a:p>
        </p:txBody>
      </p:sp>
      <p:sp>
        <p:nvSpPr>
          <p:cNvPr id="20" name="Oval 19">
            <a:extLst>
              <a:ext uri="{FF2B5EF4-FFF2-40B4-BE49-F238E27FC236}">
                <a16:creationId xmlns:a16="http://schemas.microsoft.com/office/drawing/2014/main" id="{41709FAB-3924-4A55-A31B-537DC89A8710}"/>
              </a:ext>
            </a:extLst>
          </p:cNvPr>
          <p:cNvSpPr/>
          <p:nvPr/>
        </p:nvSpPr>
        <p:spPr>
          <a:xfrm>
            <a:off x="4779159" y="2964829"/>
            <a:ext cx="877894" cy="551802"/>
          </a:xfrm>
          <a:prstGeom prst="ellipse">
            <a:avLst/>
          </a:prstGeom>
          <a:noFill/>
          <a:ln>
            <a:solidFill>
              <a:srgbClr val="7030A0"/>
            </a:solidFill>
          </a:ln>
          <a:effectLst>
            <a:glow rad="63500">
              <a:srgbClr val="7030A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20 Two Boys Playing Tennis Illustrations &amp;amp; Clip Art - iStock">
            <a:extLst>
              <a:ext uri="{FF2B5EF4-FFF2-40B4-BE49-F238E27FC236}">
                <a16:creationId xmlns:a16="http://schemas.microsoft.com/office/drawing/2014/main" id="{B28D659D-2737-4AEA-8055-3B29E8E990A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76655" y="3516631"/>
            <a:ext cx="3341369" cy="3341369"/>
          </a:xfrm>
          <a:prstGeom prst="rect">
            <a:avLst/>
          </a:prstGeom>
          <a:noFill/>
          <a:ln>
            <a:noFill/>
          </a:ln>
        </p:spPr>
      </p:pic>
    </p:spTree>
    <p:extLst>
      <p:ext uri="{BB962C8B-B14F-4D97-AF65-F5344CB8AC3E}">
        <p14:creationId xmlns:p14="http://schemas.microsoft.com/office/powerpoint/2010/main" val="37336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7" grpId="0" animBg="1"/>
      <p:bldP spid="14" grpId="0" animBg="1"/>
      <p:bldP spid="15" grpId="0" animBg="1"/>
      <p:bldP spid="20" grpId="0" animBg="1"/>
    </p:bldLst>
  </p:timing>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309487" y="163566"/>
            <a:ext cx="7177413" cy="938719"/>
          </a:xfrm>
          <a:prstGeom prst="rect">
            <a:avLst/>
          </a:prstGeom>
          <a:noFill/>
        </p:spPr>
        <p:txBody>
          <a:bodyPr wrap="square" rtlCol="0">
            <a:spAutoFit/>
          </a:bodyPr>
          <a:lstStyle/>
          <a:p>
            <a:pPr algn="ctr"/>
            <a:r>
              <a:rPr lang="en-GB" sz="5500" dirty="0"/>
              <a:t>Have a listen to the rap</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30CF40-005C-4021-B576-C72BD69A0AE5}"/>
              </a:ext>
            </a:extLst>
          </p:cNvPr>
          <p:cNvSpPr txBox="1"/>
          <p:nvPr/>
        </p:nvSpPr>
        <p:spPr>
          <a:xfrm>
            <a:off x="2872739" y="1363716"/>
            <a:ext cx="6446520" cy="2223750"/>
          </a:xfrm>
          <a:prstGeom prst="rect">
            <a:avLst/>
          </a:prstGeom>
          <a:noFill/>
        </p:spPr>
        <p:txBody>
          <a:bodyPr wrap="square">
            <a:spAutoFit/>
          </a:bodyPr>
          <a:lstStyle/>
          <a:p>
            <a:pPr algn="ctr">
              <a:lnSpc>
                <a:spcPct val="107000"/>
              </a:lnSpc>
              <a:spcAft>
                <a:spcPts val="800"/>
              </a:spcAft>
              <a:tabLst>
                <a:tab pos="4635500" algn="l"/>
              </a:tabLst>
            </a:pPr>
            <a:r>
              <a:rPr lang="en-GB" sz="2800" dirty="0">
                <a:effectLst/>
                <a:latin typeface="Calibri" panose="020F0502020204030204" pitchFamily="34" charset="0"/>
                <a:ea typeface="Calibri" panose="020F0502020204030204" pitchFamily="34" charset="0"/>
                <a:cs typeface="Times New Roman" panose="02020603050405020304" pitchFamily="18" charset="0"/>
              </a:rPr>
              <a:t>I was sitting on a </a:t>
            </a:r>
            <a:r>
              <a:rPr lang="en-GB" sz="28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stall</a:t>
            </a:r>
          </a:p>
          <a:p>
            <a:pPr algn="ctr">
              <a:lnSpc>
                <a:spcPct val="107000"/>
              </a:lnSpc>
              <a:spcAft>
                <a:spcPts val="800"/>
              </a:spcAft>
              <a:tabLst>
                <a:tab pos="4635500" algn="l"/>
              </a:tabLst>
            </a:pPr>
            <a:r>
              <a:rPr lang="en-GB" sz="2800" dirty="0">
                <a:effectLst/>
                <a:latin typeface="Calibri" panose="020F0502020204030204" pitchFamily="34" charset="0"/>
                <a:ea typeface="Calibri" panose="020F0502020204030204" pitchFamily="34" charset="0"/>
                <a:cs typeface="Times New Roman" panose="02020603050405020304" pitchFamily="18" charset="0"/>
              </a:rPr>
              <a:t>I was waiting for my </a:t>
            </a:r>
            <a:r>
              <a:rPr lang="en-GB" sz="28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friend</a:t>
            </a:r>
            <a:r>
              <a:rPr lang="en-GB" sz="2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8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4635500" algn="l"/>
              </a:tabLst>
            </a:pPr>
            <a:r>
              <a:rPr lang="en-GB" sz="2800" dirty="0">
                <a:effectLst/>
                <a:latin typeface="Calibri" panose="020F0502020204030204" pitchFamily="34" charset="0"/>
                <a:ea typeface="Calibri" panose="020F0502020204030204" pitchFamily="34" charset="0"/>
                <a:cs typeface="Times New Roman" panose="02020603050405020304" pitchFamily="18" charset="0"/>
              </a:rPr>
              <a:t>My friend he’s so </a:t>
            </a:r>
            <a:r>
              <a:rPr lang="en-GB" sz="28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cool</a:t>
            </a:r>
            <a:r>
              <a:rPr lang="en-GB" sz="2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8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4635500" algn="l"/>
              </a:tabLst>
            </a:pPr>
            <a:r>
              <a:rPr lang="en-GB" sz="2800" dirty="0">
                <a:effectLst/>
                <a:latin typeface="Calibri" panose="020F0502020204030204" pitchFamily="34" charset="0"/>
                <a:ea typeface="Calibri" panose="020F0502020204030204" pitchFamily="34" charset="0"/>
                <a:cs typeface="Times New Roman" panose="02020603050405020304" pitchFamily="18" charset="0"/>
              </a:rPr>
              <a:t>Our friendship will never </a:t>
            </a:r>
            <a:r>
              <a:rPr lang="en-GB" sz="28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end</a:t>
            </a:r>
          </a:p>
        </p:txBody>
      </p:sp>
      <p:pic>
        <p:nvPicPr>
          <p:cNvPr id="11266" name="Picture 2" descr="Blue Audio, Sound Waves Png - Sound Clip Art, Transparent Png - kindpng">
            <a:extLst>
              <a:ext uri="{FF2B5EF4-FFF2-40B4-BE49-F238E27FC236}">
                <a16:creationId xmlns:a16="http://schemas.microsoft.com/office/drawing/2014/main" id="{1F270E52-B822-4A26-8A73-E127E95314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6860" y="3982365"/>
            <a:ext cx="1929765" cy="20488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623233A2-4918-4F80-8AC2-841A9F9143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7" name="Rectangle 16">
            <a:extLst>
              <a:ext uri="{FF2B5EF4-FFF2-40B4-BE49-F238E27FC236}">
                <a16:creationId xmlns:a16="http://schemas.microsoft.com/office/drawing/2014/main" id="{6A6958ED-CA89-4DC0-A605-B7586AB7BC0B}"/>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91471D66-A21F-4D57-8F71-83804BB96316}"/>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3/50 </a:t>
            </a:r>
          </a:p>
          <a:p>
            <a:r>
              <a:rPr lang="en-GB" dirty="0"/>
              <a:t>Mystic Mics</a:t>
            </a:r>
          </a:p>
        </p:txBody>
      </p:sp>
      <p:pic>
        <p:nvPicPr>
          <p:cNvPr id="14" name="Picture 13" descr="20 Two Boys Playing Tennis Illustrations &amp;amp; Clip Art - iStock">
            <a:extLst>
              <a:ext uri="{FF2B5EF4-FFF2-40B4-BE49-F238E27FC236}">
                <a16:creationId xmlns:a16="http://schemas.microsoft.com/office/drawing/2014/main" id="{5D4452E9-D688-4A2A-856C-71D04B6870B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25314" y="3516631"/>
            <a:ext cx="3341369" cy="3341369"/>
          </a:xfrm>
          <a:prstGeom prst="rect">
            <a:avLst/>
          </a:prstGeom>
          <a:noFill/>
          <a:ln>
            <a:noFill/>
          </a:ln>
        </p:spPr>
      </p:pic>
    </p:spTree>
    <p:extLst>
      <p:ext uri="{BB962C8B-B14F-4D97-AF65-F5344CB8AC3E}">
        <p14:creationId xmlns:p14="http://schemas.microsoft.com/office/powerpoint/2010/main" val="92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266"/>
                                        </p:tgtEl>
                                        <p:attrNameLst>
                                          <p:attrName>style.visibility</p:attrName>
                                        </p:attrNameLst>
                                      </p:cBhvr>
                                      <p:to>
                                        <p:strVal val="visible"/>
                                      </p:to>
                                    </p:set>
                                    <p:animEffect transition="in" filter="fade">
                                      <p:cBhvr>
                                        <p:cTn id="24" dur="1000"/>
                                        <p:tgtEl>
                                          <p:spTgt spid="11266"/>
                                        </p:tgtEl>
                                      </p:cBhvr>
                                    </p:animEffect>
                                    <p:anim calcmode="lin" valueType="num">
                                      <p:cBhvr>
                                        <p:cTn id="25" dur="1000" fill="hold"/>
                                        <p:tgtEl>
                                          <p:spTgt spid="11266"/>
                                        </p:tgtEl>
                                        <p:attrNameLst>
                                          <p:attrName>ppt_x</p:attrName>
                                        </p:attrNameLst>
                                      </p:cBhvr>
                                      <p:tavLst>
                                        <p:tav tm="0">
                                          <p:val>
                                            <p:strVal val="#ppt_x"/>
                                          </p:val>
                                        </p:tav>
                                        <p:tav tm="100000">
                                          <p:val>
                                            <p:strVal val="#ppt_x"/>
                                          </p:val>
                                        </p:tav>
                                      </p:tavLst>
                                    </p:anim>
                                    <p:anim calcmode="lin" valueType="num">
                                      <p:cBhvr>
                                        <p:cTn id="26"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extLst>
    <p:ext uri="{6950BFC3-D8DA-4A85-94F7-54DA5524770B}">
      <p188:commentRel xmlns:p188="http://schemas.microsoft.com/office/powerpoint/2018/8/main" r:id="rId2"/>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Now try and rap along!</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30CF40-005C-4021-B576-C72BD69A0AE5}"/>
              </a:ext>
            </a:extLst>
          </p:cNvPr>
          <p:cNvSpPr txBox="1"/>
          <p:nvPr/>
        </p:nvSpPr>
        <p:spPr>
          <a:xfrm>
            <a:off x="559897" y="1996548"/>
            <a:ext cx="11315700" cy="942053"/>
          </a:xfrm>
          <a:prstGeom prst="rect">
            <a:avLst/>
          </a:prstGeom>
          <a:noFill/>
        </p:spPr>
        <p:txBody>
          <a:bodyPr wrap="square">
            <a:spAutoFit/>
          </a:bodyPr>
          <a:lstStyle/>
          <a:p>
            <a:pPr algn="ctr">
              <a:lnSpc>
                <a:spcPct val="107000"/>
              </a:lnSpc>
              <a:spcAft>
                <a:spcPts val="800"/>
              </a:spcAft>
              <a:tabLst>
                <a:tab pos="4635500" algn="l"/>
              </a:tabLst>
            </a:pPr>
            <a:r>
              <a:rPr lang="en-GB" sz="5400" dirty="0">
                <a:effectLst/>
                <a:latin typeface="Calibri" panose="020F0502020204030204" pitchFamily="34" charset="0"/>
                <a:ea typeface="Calibri" panose="020F0502020204030204" pitchFamily="34" charset="0"/>
                <a:cs typeface="Times New Roman" panose="02020603050405020304" pitchFamily="18" charset="0"/>
              </a:rPr>
              <a:t>I was sitting on a </a:t>
            </a:r>
            <a:r>
              <a:rPr lang="en-GB" sz="54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stall</a:t>
            </a:r>
          </a:p>
        </p:txBody>
      </p:sp>
      <p:pic>
        <p:nvPicPr>
          <p:cNvPr id="11266" name="Picture 2" descr="Blue Audio, Sound Waves Png - Sound Clip Art, Transparent Png - kindpng">
            <a:extLst>
              <a:ext uri="{FF2B5EF4-FFF2-40B4-BE49-F238E27FC236}">
                <a16:creationId xmlns:a16="http://schemas.microsoft.com/office/drawing/2014/main" id="{1F270E52-B822-4A26-8A73-E127E95314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6860" y="3982365"/>
            <a:ext cx="1929765" cy="2048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20 Two Boys Playing Tennis Illustrations &amp;amp; Clip Art - iStock">
            <a:extLst>
              <a:ext uri="{FF2B5EF4-FFF2-40B4-BE49-F238E27FC236}">
                <a16:creationId xmlns:a16="http://schemas.microsoft.com/office/drawing/2014/main" id="{2EB7ECA3-758D-472F-9ABB-8569399CF01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47062" y="3185161"/>
            <a:ext cx="3341369" cy="3341369"/>
          </a:xfrm>
          <a:prstGeom prst="rect">
            <a:avLst/>
          </a:prstGeom>
          <a:noFill/>
          <a:ln>
            <a:noFill/>
          </a:ln>
        </p:spPr>
      </p:pic>
    </p:spTree>
    <p:extLst>
      <p:ext uri="{BB962C8B-B14F-4D97-AF65-F5344CB8AC3E}">
        <p14:creationId xmlns:p14="http://schemas.microsoft.com/office/powerpoint/2010/main" val="363556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266"/>
                                        </p:tgtEl>
                                        <p:attrNameLst>
                                          <p:attrName>style.visibility</p:attrName>
                                        </p:attrNameLst>
                                      </p:cBhvr>
                                      <p:to>
                                        <p:strVal val="visible"/>
                                      </p:to>
                                    </p:set>
                                    <p:animEffect transition="in" filter="fade">
                                      <p:cBhvr>
                                        <p:cTn id="19" dur="1000"/>
                                        <p:tgtEl>
                                          <p:spTgt spid="11266"/>
                                        </p:tgtEl>
                                      </p:cBhvr>
                                    </p:animEffect>
                                    <p:anim calcmode="lin" valueType="num">
                                      <p:cBhvr>
                                        <p:cTn id="20" dur="1000" fill="hold"/>
                                        <p:tgtEl>
                                          <p:spTgt spid="11266"/>
                                        </p:tgtEl>
                                        <p:attrNameLst>
                                          <p:attrName>ppt_x</p:attrName>
                                        </p:attrNameLst>
                                      </p:cBhvr>
                                      <p:tavLst>
                                        <p:tav tm="0">
                                          <p:val>
                                            <p:strVal val="#ppt_x"/>
                                          </p:val>
                                        </p:tav>
                                        <p:tav tm="100000">
                                          <p:val>
                                            <p:strVal val="#ppt_x"/>
                                          </p:val>
                                        </p:tav>
                                      </p:tavLst>
                                    </p:anim>
                                    <p:anim calcmode="lin" valueType="num">
                                      <p:cBhvr>
                                        <p:cTn id="21"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Now try and rap along!</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30CF40-005C-4021-B576-C72BD69A0AE5}"/>
              </a:ext>
            </a:extLst>
          </p:cNvPr>
          <p:cNvSpPr txBox="1"/>
          <p:nvPr/>
        </p:nvSpPr>
        <p:spPr>
          <a:xfrm>
            <a:off x="0" y="1959003"/>
            <a:ext cx="12192000" cy="942053"/>
          </a:xfrm>
          <a:prstGeom prst="rect">
            <a:avLst/>
          </a:prstGeom>
          <a:noFill/>
        </p:spPr>
        <p:txBody>
          <a:bodyPr wrap="square">
            <a:spAutoFit/>
          </a:bodyPr>
          <a:lstStyle/>
          <a:p>
            <a:pPr algn="ctr">
              <a:lnSpc>
                <a:spcPct val="107000"/>
              </a:lnSpc>
              <a:spcAft>
                <a:spcPts val="800"/>
              </a:spcAft>
              <a:tabLst>
                <a:tab pos="4635500" algn="l"/>
              </a:tabLst>
            </a:pPr>
            <a:r>
              <a:rPr lang="en-GB" sz="5400" dirty="0">
                <a:effectLst/>
                <a:latin typeface="Calibri" panose="020F0502020204030204" pitchFamily="34" charset="0"/>
                <a:ea typeface="Calibri" panose="020F0502020204030204" pitchFamily="34" charset="0"/>
                <a:cs typeface="Times New Roman" panose="02020603050405020304" pitchFamily="18" charset="0"/>
              </a:rPr>
              <a:t>I was waiting for my </a:t>
            </a:r>
            <a:r>
              <a:rPr lang="en-GB" sz="54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friend</a:t>
            </a:r>
            <a:r>
              <a:rPr lang="en-GB" sz="5400" dirty="0">
                <a:effectLst/>
                <a:latin typeface="Calibri" panose="020F0502020204030204" pitchFamily="34" charset="0"/>
                <a:ea typeface="Calibri" panose="020F0502020204030204" pitchFamily="34" charset="0"/>
                <a:cs typeface="Times New Roman" panose="02020603050405020304" pitchFamily="18" charset="0"/>
              </a:rPr>
              <a:t> </a:t>
            </a:r>
            <a:endParaRPr lang="en-GB" sz="54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266" name="Picture 2" descr="Blue Audio, Sound Waves Png - Sound Clip Art, Transparent Png - kindpng">
            <a:extLst>
              <a:ext uri="{FF2B5EF4-FFF2-40B4-BE49-F238E27FC236}">
                <a16:creationId xmlns:a16="http://schemas.microsoft.com/office/drawing/2014/main" id="{1F270E52-B822-4A26-8A73-E127E95314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6860" y="3982365"/>
            <a:ext cx="1929765" cy="2048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20 Two Boys Playing Tennis Illustrations &amp;amp; Clip Art - iStock">
            <a:extLst>
              <a:ext uri="{FF2B5EF4-FFF2-40B4-BE49-F238E27FC236}">
                <a16:creationId xmlns:a16="http://schemas.microsoft.com/office/drawing/2014/main" id="{FB667B46-89E5-4DBD-A30B-77DD7114404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31335" y="3219451"/>
            <a:ext cx="3341369" cy="3341369"/>
          </a:xfrm>
          <a:prstGeom prst="rect">
            <a:avLst/>
          </a:prstGeom>
          <a:noFill/>
          <a:ln>
            <a:noFill/>
          </a:ln>
        </p:spPr>
      </p:pic>
    </p:spTree>
    <p:extLst>
      <p:ext uri="{BB962C8B-B14F-4D97-AF65-F5344CB8AC3E}">
        <p14:creationId xmlns:p14="http://schemas.microsoft.com/office/powerpoint/2010/main" val="192686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2D37EFB-668F-45B1-9705-F1B908B79783}"/>
              </a:ext>
            </a:extLst>
          </p:cNvPr>
          <p:cNvSpPr txBox="1"/>
          <p:nvPr/>
        </p:nvSpPr>
        <p:spPr>
          <a:xfrm>
            <a:off x="2546468" y="293100"/>
            <a:ext cx="7099063" cy="1631216"/>
          </a:xfrm>
          <a:prstGeom prst="rect">
            <a:avLst/>
          </a:prstGeom>
          <a:noFill/>
        </p:spPr>
        <p:txBody>
          <a:bodyPr wrap="square" rtlCol="0">
            <a:spAutoFit/>
          </a:bodyPr>
          <a:lstStyle/>
          <a:p>
            <a:pPr algn="ctr"/>
            <a:r>
              <a:rPr lang="en-GB" sz="5000" dirty="0">
                <a:effectLst/>
                <a:latin typeface="Calibri" panose="020F0502020204030204" pitchFamily="34" charset="0"/>
                <a:ea typeface="Calibri" panose="020F0502020204030204" pitchFamily="34" charset="0"/>
                <a:cs typeface="Times New Roman" panose="02020603050405020304" pitchFamily="18" charset="0"/>
              </a:rPr>
              <a:t>Throughout this journey, your goal is to collect</a:t>
            </a:r>
          </a:p>
        </p:txBody>
      </p:sp>
      <p:pic>
        <p:nvPicPr>
          <p:cNvPr id="3" name="Picture 2" descr="A picture containing text&#10;&#10;Description automatically generated">
            <a:extLst>
              <a:ext uri="{FF2B5EF4-FFF2-40B4-BE49-F238E27FC236}">
                <a16:creationId xmlns:a16="http://schemas.microsoft.com/office/drawing/2014/main" id="{DF36820E-586C-473F-B386-D76FA1A4E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8812" y="1924316"/>
            <a:ext cx="2774373" cy="3699164"/>
          </a:xfrm>
          <a:prstGeom prst="rect">
            <a:avLst/>
          </a:prstGeom>
        </p:spPr>
      </p:pic>
      <p:sp>
        <p:nvSpPr>
          <p:cNvPr id="9" name="TextBox 8">
            <a:extLst>
              <a:ext uri="{FF2B5EF4-FFF2-40B4-BE49-F238E27FC236}">
                <a16:creationId xmlns:a16="http://schemas.microsoft.com/office/drawing/2014/main" id="{21154354-DAD8-4322-887A-DDC768229534}"/>
              </a:ext>
            </a:extLst>
          </p:cNvPr>
          <p:cNvSpPr txBox="1"/>
          <p:nvPr/>
        </p:nvSpPr>
        <p:spPr>
          <a:xfrm>
            <a:off x="3214255" y="5804314"/>
            <a:ext cx="6096000" cy="800412"/>
          </a:xfrm>
          <a:prstGeom prst="rect">
            <a:avLst/>
          </a:prstGeom>
          <a:noFill/>
        </p:spPr>
        <p:txBody>
          <a:bodyPr wrap="square">
            <a:spAutoFit/>
          </a:bodyPr>
          <a:lstStyle/>
          <a:p>
            <a:pPr algn="ctr">
              <a:lnSpc>
                <a:spcPct val="107000"/>
              </a:lnSpc>
              <a:spcAft>
                <a:spcPts val="800"/>
              </a:spcAft>
            </a:pPr>
            <a:r>
              <a:rPr lang="en-GB" sz="4500" dirty="0">
                <a:effectLst/>
                <a:latin typeface="Calibri" panose="020F0502020204030204" pitchFamily="34" charset="0"/>
                <a:ea typeface="Calibri" panose="020F0502020204030204" pitchFamily="34" charset="0"/>
                <a:cs typeface="Times New Roman" panose="02020603050405020304" pitchFamily="18" charset="0"/>
              </a:rPr>
              <a:t>All 50 </a:t>
            </a:r>
            <a:r>
              <a:rPr lang="en-GB" sz="4500" dirty="0">
                <a:latin typeface="Calibri" panose="020F0502020204030204" pitchFamily="34" charset="0"/>
                <a:ea typeface="Calibri" panose="020F0502020204030204" pitchFamily="34" charset="0"/>
                <a:cs typeface="Times New Roman" panose="02020603050405020304" pitchFamily="18" charset="0"/>
              </a:rPr>
              <a:t>M</a:t>
            </a:r>
            <a:r>
              <a:rPr lang="en-GB" sz="4500" dirty="0">
                <a:effectLst/>
                <a:latin typeface="Calibri" panose="020F0502020204030204" pitchFamily="34" charset="0"/>
                <a:ea typeface="Calibri" panose="020F0502020204030204" pitchFamily="34" charset="0"/>
                <a:cs typeface="Times New Roman" panose="02020603050405020304" pitchFamily="18" charset="0"/>
              </a:rPr>
              <a:t>ystic </a:t>
            </a:r>
            <a:r>
              <a:rPr lang="en-GB" sz="4500" dirty="0">
                <a:latin typeface="Calibri" panose="020F0502020204030204" pitchFamily="34" charset="0"/>
                <a:ea typeface="Calibri" panose="020F0502020204030204" pitchFamily="34" charset="0"/>
                <a:cs typeface="Times New Roman" panose="02020603050405020304" pitchFamily="18" charset="0"/>
              </a:rPr>
              <a:t>M</a:t>
            </a:r>
            <a:r>
              <a:rPr lang="en-GB" sz="4500" dirty="0">
                <a:effectLst/>
                <a:latin typeface="Calibri" panose="020F0502020204030204" pitchFamily="34" charset="0"/>
                <a:ea typeface="Calibri" panose="020F0502020204030204" pitchFamily="34" charset="0"/>
                <a:cs typeface="Times New Roman" panose="02020603050405020304" pitchFamily="18" charset="0"/>
              </a:rPr>
              <a:t>ics!</a:t>
            </a:r>
          </a:p>
        </p:txBody>
      </p:sp>
      <p:pic>
        <p:nvPicPr>
          <p:cNvPr id="10" name="Content Placeholder 4" descr="A person in a garment&#10;&#10;Description automatically generated with low confidence">
            <a:extLst>
              <a:ext uri="{FF2B5EF4-FFF2-40B4-BE49-F238E27FC236}">
                <a16:creationId xmlns:a16="http://schemas.microsoft.com/office/drawing/2014/main" id="{010B1214-3FB6-4ADD-BF7D-EA68F15B42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96945" y="4197926"/>
            <a:ext cx="1995055" cy="2660074"/>
          </a:xfrm>
        </p:spPr>
      </p:pic>
      <p:pic>
        <p:nvPicPr>
          <p:cNvPr id="11" name="Picture 2" descr="Sound Vector Icon - Logowik.com">
            <a:extLst>
              <a:ext uri="{FF2B5EF4-FFF2-40B4-BE49-F238E27FC236}">
                <a16:creationId xmlns:a16="http://schemas.microsoft.com/office/drawing/2014/main" id="{78E7E4C1-FEAB-433C-8A7F-1C42BF5275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9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Now try and rap along!</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30CF40-005C-4021-B576-C72BD69A0AE5}"/>
              </a:ext>
            </a:extLst>
          </p:cNvPr>
          <p:cNvSpPr txBox="1"/>
          <p:nvPr/>
        </p:nvSpPr>
        <p:spPr>
          <a:xfrm>
            <a:off x="409978" y="2021209"/>
            <a:ext cx="11782022" cy="942053"/>
          </a:xfrm>
          <a:prstGeom prst="rect">
            <a:avLst/>
          </a:prstGeom>
          <a:noFill/>
        </p:spPr>
        <p:txBody>
          <a:bodyPr wrap="square">
            <a:spAutoFit/>
          </a:bodyPr>
          <a:lstStyle/>
          <a:p>
            <a:pPr algn="ctr">
              <a:lnSpc>
                <a:spcPct val="107000"/>
              </a:lnSpc>
              <a:spcAft>
                <a:spcPts val="800"/>
              </a:spcAft>
              <a:tabLst>
                <a:tab pos="4635500" algn="l"/>
              </a:tabLst>
            </a:pPr>
            <a:r>
              <a:rPr lang="en-GB" sz="5400" dirty="0">
                <a:effectLst/>
                <a:latin typeface="Calibri" panose="020F0502020204030204" pitchFamily="34" charset="0"/>
                <a:ea typeface="Calibri" panose="020F0502020204030204" pitchFamily="34" charset="0"/>
                <a:cs typeface="Times New Roman" panose="02020603050405020304" pitchFamily="18" charset="0"/>
              </a:rPr>
              <a:t>My friend he’s so </a:t>
            </a:r>
            <a:r>
              <a:rPr lang="en-GB" sz="54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cool</a:t>
            </a:r>
            <a:r>
              <a:rPr lang="en-GB" sz="5400" dirty="0">
                <a:effectLst/>
                <a:latin typeface="Calibri" panose="020F0502020204030204" pitchFamily="34" charset="0"/>
                <a:ea typeface="Calibri" panose="020F0502020204030204" pitchFamily="34" charset="0"/>
                <a:cs typeface="Times New Roman" panose="02020603050405020304" pitchFamily="18" charset="0"/>
              </a:rPr>
              <a:t> </a:t>
            </a:r>
            <a:endParaRPr lang="en-GB" sz="54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266" name="Picture 2" descr="Blue Audio, Sound Waves Png - Sound Clip Art, Transparent Png - kindpng">
            <a:extLst>
              <a:ext uri="{FF2B5EF4-FFF2-40B4-BE49-F238E27FC236}">
                <a16:creationId xmlns:a16="http://schemas.microsoft.com/office/drawing/2014/main" id="{1F270E52-B822-4A26-8A73-E127E95314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6860" y="3982365"/>
            <a:ext cx="1929765" cy="2048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20 Two Boys Playing Tennis Illustrations &amp;amp; Clip Art - iStock">
            <a:extLst>
              <a:ext uri="{FF2B5EF4-FFF2-40B4-BE49-F238E27FC236}">
                <a16:creationId xmlns:a16="http://schemas.microsoft.com/office/drawing/2014/main" id="{F1C3190B-EF79-48E4-A679-E0C3F46B959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30304" y="3336082"/>
            <a:ext cx="3341369" cy="3341369"/>
          </a:xfrm>
          <a:prstGeom prst="rect">
            <a:avLst/>
          </a:prstGeom>
          <a:noFill/>
          <a:ln>
            <a:noFill/>
          </a:ln>
        </p:spPr>
      </p:pic>
    </p:spTree>
    <p:extLst>
      <p:ext uri="{BB962C8B-B14F-4D97-AF65-F5344CB8AC3E}">
        <p14:creationId xmlns:p14="http://schemas.microsoft.com/office/powerpoint/2010/main" val="67333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6950BFC3-D8DA-4A85-94F7-54DA5524770B}">
      <p188:commentRel xmlns:p188="http://schemas.microsoft.com/office/powerpoint/2018/8/main" r:id="rId2"/>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507293" y="157733"/>
            <a:ext cx="7177413" cy="938719"/>
          </a:xfrm>
          <a:prstGeom prst="rect">
            <a:avLst/>
          </a:prstGeom>
          <a:noFill/>
        </p:spPr>
        <p:txBody>
          <a:bodyPr wrap="square" rtlCol="0">
            <a:spAutoFit/>
          </a:bodyPr>
          <a:lstStyle/>
          <a:p>
            <a:pPr algn="ctr"/>
            <a:r>
              <a:rPr lang="en-GB" sz="5500" dirty="0"/>
              <a:t>Now try and rap along!</a:t>
            </a: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30CF40-005C-4021-B576-C72BD69A0AE5}"/>
              </a:ext>
            </a:extLst>
          </p:cNvPr>
          <p:cNvSpPr txBox="1"/>
          <p:nvPr/>
        </p:nvSpPr>
        <p:spPr>
          <a:xfrm>
            <a:off x="365760" y="2078259"/>
            <a:ext cx="11635567" cy="847604"/>
          </a:xfrm>
          <a:prstGeom prst="rect">
            <a:avLst/>
          </a:prstGeom>
          <a:noFill/>
        </p:spPr>
        <p:txBody>
          <a:bodyPr wrap="square">
            <a:spAutoFit/>
          </a:bodyPr>
          <a:lstStyle/>
          <a:p>
            <a:pPr algn="ctr">
              <a:lnSpc>
                <a:spcPct val="107000"/>
              </a:lnSpc>
              <a:spcAft>
                <a:spcPts val="800"/>
              </a:spcAft>
              <a:tabLst>
                <a:tab pos="4635500" algn="l"/>
              </a:tabLst>
            </a:pPr>
            <a:r>
              <a:rPr lang="en-GB" sz="4800" dirty="0">
                <a:effectLst/>
                <a:latin typeface="Calibri" panose="020F0502020204030204" pitchFamily="34" charset="0"/>
                <a:ea typeface="Calibri" panose="020F0502020204030204" pitchFamily="34" charset="0"/>
                <a:cs typeface="Times New Roman" panose="02020603050405020304" pitchFamily="18" charset="0"/>
              </a:rPr>
              <a:t>Our friendship will never </a:t>
            </a:r>
            <a:r>
              <a:rPr lang="en-GB" sz="48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end</a:t>
            </a:r>
          </a:p>
        </p:txBody>
      </p:sp>
      <p:pic>
        <p:nvPicPr>
          <p:cNvPr id="11266" name="Picture 2" descr="Blue Audio, Sound Waves Png - Sound Clip Art, Transparent Png - kindpng">
            <a:extLst>
              <a:ext uri="{FF2B5EF4-FFF2-40B4-BE49-F238E27FC236}">
                <a16:creationId xmlns:a16="http://schemas.microsoft.com/office/drawing/2014/main" id="{1F270E52-B822-4A26-8A73-E127E95314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6860" y="3982365"/>
            <a:ext cx="1929765" cy="2048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20 Two Boys Playing Tennis Illustrations &amp;amp; Clip Art - iStock">
            <a:extLst>
              <a:ext uri="{FF2B5EF4-FFF2-40B4-BE49-F238E27FC236}">
                <a16:creationId xmlns:a16="http://schemas.microsoft.com/office/drawing/2014/main" id="{3F053485-0C34-46FB-BD4F-1E713FD6005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12858" y="3358898"/>
            <a:ext cx="3341369" cy="3341369"/>
          </a:xfrm>
          <a:prstGeom prst="rect">
            <a:avLst/>
          </a:prstGeom>
          <a:noFill/>
          <a:ln>
            <a:noFill/>
          </a:ln>
        </p:spPr>
      </p:pic>
    </p:spTree>
    <p:extLst>
      <p:ext uri="{BB962C8B-B14F-4D97-AF65-F5344CB8AC3E}">
        <p14:creationId xmlns:p14="http://schemas.microsoft.com/office/powerpoint/2010/main" val="207476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650896" y="255007"/>
            <a:ext cx="7177413" cy="1752403"/>
          </a:xfrm>
          <a:prstGeom prst="rect">
            <a:avLst/>
          </a:prstGeom>
          <a:noFill/>
        </p:spPr>
        <p:txBody>
          <a:bodyPr wrap="square" rtlCol="0">
            <a:spAutoFit/>
          </a:bodyPr>
          <a:lstStyle/>
          <a:p>
            <a:pPr algn="ctr">
              <a:lnSpc>
                <a:spcPct val="107000"/>
              </a:lnSpc>
              <a:spcAft>
                <a:spcPts val="800"/>
              </a:spcAft>
            </a:pPr>
            <a:r>
              <a:rPr lang="en-GB" sz="3200" dirty="0"/>
              <a:t>Well done, you have now learnt the rhyme scheme </a:t>
            </a:r>
            <a:r>
              <a:rPr lang="en-GB" sz="3200" dirty="0">
                <a:solidFill>
                  <a:srgbClr val="00B050"/>
                </a:solidFill>
              </a:rPr>
              <a:t>A</a:t>
            </a:r>
            <a:r>
              <a:rPr lang="en-GB" sz="3200" dirty="0">
                <a:solidFill>
                  <a:srgbClr val="7030A0"/>
                </a:solidFill>
              </a:rPr>
              <a:t>B</a:t>
            </a:r>
            <a:r>
              <a:rPr lang="en-GB" sz="3200" dirty="0">
                <a:solidFill>
                  <a:srgbClr val="00B050"/>
                </a:solidFill>
              </a:rPr>
              <a:t>A</a:t>
            </a:r>
            <a:r>
              <a:rPr lang="en-GB" sz="3200" dirty="0">
                <a:solidFill>
                  <a:srgbClr val="7030A0"/>
                </a:solidFill>
              </a:rPr>
              <a:t>B</a:t>
            </a:r>
            <a:r>
              <a:rPr lang="en-GB" sz="3200" dirty="0"/>
              <a:t> </a:t>
            </a:r>
          </a:p>
          <a:p>
            <a:pPr algn="ctr">
              <a:lnSpc>
                <a:spcPct val="107000"/>
              </a:lnSpc>
              <a:spcAft>
                <a:spcPts val="800"/>
              </a:spcAft>
            </a:pPr>
            <a:r>
              <a:rPr lang="en-GB" sz="3200" dirty="0">
                <a:latin typeface="Calibri" panose="020F0502020204030204" pitchFamily="34" charset="0"/>
                <a:ea typeface="Calibri" panose="020F0502020204030204" pitchFamily="34" charset="0"/>
                <a:cs typeface="Times New Roman" panose="02020603050405020304" pitchFamily="18" charset="0"/>
              </a:rPr>
              <a:t>You have just obtained a Mystic Mic!</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189D3D96-BDEF-408B-BC70-78B09B4B7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192" y="2031300"/>
            <a:ext cx="3514495" cy="4685993"/>
          </a:xfrm>
          <a:prstGeom prst="rect">
            <a:avLst/>
          </a:prstGeom>
        </p:spPr>
      </p:pic>
    </p:spTree>
    <p:extLst>
      <p:ext uri="{BB962C8B-B14F-4D97-AF65-F5344CB8AC3E}">
        <p14:creationId xmlns:p14="http://schemas.microsoft.com/office/powerpoint/2010/main" val="87831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anim calcmode="lin" valueType="num">
                                      <p:cBhvr>
                                        <p:cTn id="15" dur="2000" fill="hold"/>
                                        <p:tgtEl>
                                          <p:spTgt spid="8"/>
                                        </p:tgtEl>
                                        <p:attrNameLst>
                                          <p:attrName>ppt_w</p:attrName>
                                        </p:attrNameLst>
                                      </p:cBhvr>
                                      <p:tavLst>
                                        <p:tav tm="0" fmla="#ppt_w*sin(2.5*pi*$)">
                                          <p:val>
                                            <p:fltVal val="0"/>
                                          </p:val>
                                        </p:tav>
                                        <p:tav tm="100000">
                                          <p:val>
                                            <p:fltVal val="1"/>
                                          </p:val>
                                        </p:tav>
                                      </p:tavLst>
                                    </p:anim>
                                    <p:anim calcmode="lin" valueType="num">
                                      <p:cBhvr>
                                        <p:cTn id="16"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456081" y="3106538"/>
            <a:ext cx="639919" cy="1169551"/>
          </a:xfrm>
          <a:prstGeom prst="rect">
            <a:avLst/>
          </a:prstGeom>
          <a:noFill/>
        </p:spPr>
        <p:txBody>
          <a:bodyPr wrap="none" rtlCol="0">
            <a:spAutoFit/>
          </a:bodyPr>
          <a:lstStyle/>
          <a:p>
            <a:r>
              <a:rPr lang="en-GB" sz="7000" dirty="0"/>
              <a:t>4</a:t>
            </a:r>
          </a:p>
        </p:txBody>
      </p:sp>
    </p:spTree>
    <p:extLst>
      <p:ext uri="{BB962C8B-B14F-4D97-AF65-F5344CB8AC3E}">
        <p14:creationId xmlns:p14="http://schemas.microsoft.com/office/powerpoint/2010/main" val="45382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CA0372E7-CB51-4D93-9409-CDB44E0B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687" y="4126879"/>
            <a:ext cx="1937291" cy="2583054"/>
          </a:xfrm>
          <a:prstGeom prst="rect">
            <a:avLst/>
          </a:prstGeom>
        </p:spPr>
      </p:pic>
      <p:pic>
        <p:nvPicPr>
          <p:cNvPr id="5" name="Picture 2" descr="Sound Vector Icon - Logowik.com">
            <a:extLst>
              <a:ext uri="{FF2B5EF4-FFF2-40B4-BE49-F238E27FC236}">
                <a16:creationId xmlns:a16="http://schemas.microsoft.com/office/drawing/2014/main" id="{2F64C0E0-B87F-4B95-BBA4-27428C27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FEB2F5-B69F-4311-990B-0972EBA7808F}"/>
              </a:ext>
            </a:extLst>
          </p:cNvPr>
          <p:cNvSpPr txBox="1"/>
          <p:nvPr/>
        </p:nvSpPr>
        <p:spPr>
          <a:xfrm>
            <a:off x="3328987" y="935799"/>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7" name="Picture 6">
            <a:extLst>
              <a:ext uri="{FF2B5EF4-FFF2-40B4-BE49-F238E27FC236}">
                <a16:creationId xmlns:a16="http://schemas.microsoft.com/office/drawing/2014/main" id="{F49AA21E-BD0C-42DE-BBD9-81220CE8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45" y="2442487"/>
            <a:ext cx="6853237" cy="1387174"/>
          </a:xfrm>
          <a:prstGeom prst="rect">
            <a:avLst/>
          </a:prstGeom>
        </p:spPr>
      </p:pic>
      <p:sp>
        <p:nvSpPr>
          <p:cNvPr id="8" name="Rectangle 7">
            <a:extLst>
              <a:ext uri="{FF2B5EF4-FFF2-40B4-BE49-F238E27FC236}">
                <a16:creationId xmlns:a16="http://schemas.microsoft.com/office/drawing/2014/main" id="{BD3FE679-CA09-4022-AB3F-7E8E5DEA80DA}"/>
              </a:ext>
            </a:extLst>
          </p:cNvPr>
          <p:cNvSpPr/>
          <p:nvPr/>
        </p:nvSpPr>
        <p:spPr>
          <a:xfrm>
            <a:off x="2720888" y="745299"/>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F238BB-EE43-4D1F-9369-FA457651D03B}"/>
              </a:ext>
            </a:extLst>
          </p:cNvPr>
          <p:cNvSpPr txBox="1"/>
          <p:nvPr/>
        </p:nvSpPr>
        <p:spPr>
          <a:xfrm>
            <a:off x="7566325" y="4795158"/>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Slide the cursor to show how you currently feel. </a:t>
            </a:r>
          </a:p>
        </p:txBody>
      </p:sp>
    </p:spTree>
    <p:extLst>
      <p:ext uri="{BB962C8B-B14F-4D97-AF65-F5344CB8AC3E}">
        <p14:creationId xmlns:p14="http://schemas.microsoft.com/office/powerpoint/2010/main" val="55880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1442893" y="2874340"/>
            <a:ext cx="6757845" cy="1708160"/>
          </a:xfrm>
          <a:prstGeom prst="rect">
            <a:avLst/>
          </a:prstGeom>
          <a:noFill/>
        </p:spPr>
        <p:txBody>
          <a:bodyPr wrap="square">
            <a:spAutoFit/>
          </a:bodyPr>
          <a:lstStyle/>
          <a:p>
            <a:r>
              <a:rPr lang="en-GB" sz="3500" dirty="0"/>
              <a:t>You now have to listen the rap clips and choose which rhyme scheme you think is being used.</a:t>
            </a:r>
          </a:p>
        </p:txBody>
      </p:sp>
      <p:pic>
        <p:nvPicPr>
          <p:cNvPr id="7" name="Content Placeholder 6" descr="A picture containing clipart&#10;&#10;Description automatically generated">
            <a:extLst>
              <a:ext uri="{FF2B5EF4-FFF2-40B4-BE49-F238E27FC236}">
                <a16:creationId xmlns:a16="http://schemas.microsoft.com/office/drawing/2014/main" id="{6EF62F64-47C9-461F-8DB5-F98460D9A5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51988" y="1467975"/>
            <a:ext cx="3647241" cy="4862989"/>
          </a:xfrm>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4/50 </a:t>
            </a:r>
          </a:p>
          <a:p>
            <a:r>
              <a:rPr lang="en-GB" dirty="0"/>
              <a:t>Mystic Mics</a:t>
            </a:r>
          </a:p>
        </p:txBody>
      </p:sp>
    </p:spTree>
    <p:extLst>
      <p:ext uri="{BB962C8B-B14F-4D97-AF65-F5344CB8AC3E}">
        <p14:creationId xmlns:p14="http://schemas.microsoft.com/office/powerpoint/2010/main" val="358194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picture containing clipart&#10;&#10;Description automatically generated">
            <a:extLst>
              <a:ext uri="{FF2B5EF4-FFF2-40B4-BE49-F238E27FC236}">
                <a16:creationId xmlns:a16="http://schemas.microsoft.com/office/drawing/2014/main" id="{6EF62F64-47C9-461F-8DB5-F98460D9A51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51988" y="1467975"/>
            <a:ext cx="3647241" cy="4862989"/>
          </a:xfrm>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4/50 </a:t>
            </a:r>
          </a:p>
          <a:p>
            <a:r>
              <a:rPr lang="en-GB" dirty="0"/>
              <a:t>Mystic Mics</a:t>
            </a:r>
          </a:p>
        </p:txBody>
      </p:sp>
      <p:sp>
        <p:nvSpPr>
          <p:cNvPr id="11" name="TextBox 10">
            <a:extLst>
              <a:ext uri="{FF2B5EF4-FFF2-40B4-BE49-F238E27FC236}">
                <a16:creationId xmlns:a16="http://schemas.microsoft.com/office/drawing/2014/main" id="{D44912F0-0ABB-4E2B-97DD-CBC4A890C78A}"/>
              </a:ext>
            </a:extLst>
          </p:cNvPr>
          <p:cNvSpPr txBox="1"/>
          <p:nvPr/>
        </p:nvSpPr>
        <p:spPr>
          <a:xfrm>
            <a:off x="1164321" y="1467975"/>
            <a:ext cx="7104320" cy="1085938"/>
          </a:xfrm>
          <a:prstGeom prst="rect">
            <a:avLst/>
          </a:prstGeom>
          <a:noFill/>
        </p:spPr>
        <p:txBody>
          <a:bodyPr wrap="square">
            <a:spAutoFit/>
          </a:bodyPr>
          <a:lstStyle/>
          <a:p>
            <a:pPr algn="ctr">
              <a:lnSpc>
                <a:spcPct val="107000"/>
              </a:lnSpc>
              <a:spcAft>
                <a:spcPts val="800"/>
              </a:spcAft>
              <a:tabLst>
                <a:tab pos="4635500" algn="l"/>
              </a:tabLst>
            </a:pPr>
            <a:r>
              <a:rPr lang="en-GB" sz="3500" dirty="0">
                <a:effectLst/>
                <a:latin typeface="Calibri" panose="020F0502020204030204" pitchFamily="34" charset="0"/>
                <a:ea typeface="Calibri" panose="020F0502020204030204" pitchFamily="34" charset="0"/>
                <a:cs typeface="Times New Roman" panose="02020603050405020304" pitchFamily="18" charset="0"/>
              </a:rPr>
              <a:t>Which rhyme scheme is being used? </a:t>
            </a:r>
          </a:p>
          <a:p>
            <a:pPr algn="ctr">
              <a:lnSpc>
                <a:spcPct val="107000"/>
              </a:lnSpc>
              <a:spcAft>
                <a:spcPts val="800"/>
              </a:spcAft>
              <a:tabLst>
                <a:tab pos="4635500" algn="l"/>
              </a:tabLst>
            </a:pPr>
            <a:r>
              <a:rPr lang="en-GB" sz="2000" dirty="0">
                <a:latin typeface="Calibri" panose="020F0502020204030204" pitchFamily="34" charset="0"/>
                <a:ea typeface="Calibri" panose="020F0502020204030204" pitchFamily="34" charset="0"/>
                <a:cs typeface="Times New Roman" panose="02020603050405020304" pitchFamily="18" charset="0"/>
              </a:rPr>
              <a:t>C</a:t>
            </a:r>
            <a:r>
              <a:rPr lang="en-GB" sz="2000" dirty="0">
                <a:effectLst/>
                <a:latin typeface="Calibri" panose="020F0502020204030204" pitchFamily="34" charset="0"/>
                <a:ea typeface="Calibri" panose="020F0502020204030204" pitchFamily="34" charset="0"/>
                <a:cs typeface="Times New Roman" panose="02020603050405020304" pitchFamily="18" charset="0"/>
              </a:rPr>
              <a:t>lick the correct answer after you have listened to the audio</a:t>
            </a:r>
          </a:p>
        </p:txBody>
      </p:sp>
      <p:pic>
        <p:nvPicPr>
          <p:cNvPr id="13" name="Picture 2" descr="Blue Audio, Sound Waves Png - Sound Clip Art, Transparent Png - kindpng">
            <a:extLst>
              <a:ext uri="{FF2B5EF4-FFF2-40B4-BE49-F238E27FC236}">
                <a16:creationId xmlns:a16="http://schemas.microsoft.com/office/drawing/2014/main" id="{589E64FC-428F-4CCF-95BD-068091024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1890" y="2806187"/>
            <a:ext cx="1541145" cy="16362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609C523-9704-415A-8456-D91564FA82C3}"/>
              </a:ext>
            </a:extLst>
          </p:cNvPr>
          <p:cNvSpPr/>
          <p:nvPr/>
        </p:nvSpPr>
        <p:spPr>
          <a:xfrm>
            <a:off x="392552" y="488710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8F7D804-073E-45C1-A58F-381AD41005FE}"/>
              </a:ext>
            </a:extLst>
          </p:cNvPr>
          <p:cNvSpPr/>
          <p:nvPr/>
        </p:nvSpPr>
        <p:spPr>
          <a:xfrm>
            <a:off x="5928655" y="488710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63809C2-0F7A-441E-9567-B813A8FD77EB}"/>
              </a:ext>
            </a:extLst>
          </p:cNvPr>
          <p:cNvSpPr/>
          <p:nvPr/>
        </p:nvSpPr>
        <p:spPr>
          <a:xfrm>
            <a:off x="3168370" y="489853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67ED7BC-CFFD-4B68-B110-A8D278A9A867}"/>
              </a:ext>
            </a:extLst>
          </p:cNvPr>
          <p:cNvSpPr txBox="1"/>
          <p:nvPr/>
        </p:nvSpPr>
        <p:spPr>
          <a:xfrm>
            <a:off x="742950" y="4972050"/>
            <a:ext cx="1665841" cy="861774"/>
          </a:xfrm>
          <a:prstGeom prst="rect">
            <a:avLst/>
          </a:prstGeom>
          <a:noFill/>
        </p:spPr>
        <p:txBody>
          <a:bodyPr wrap="none" rtlCol="0">
            <a:spAutoFit/>
          </a:bodyPr>
          <a:lstStyle/>
          <a:p>
            <a:r>
              <a:rPr lang="en-GB" sz="5000" dirty="0">
                <a:solidFill>
                  <a:srgbClr val="00B050"/>
                </a:solidFill>
              </a:rPr>
              <a:t>AAAA</a:t>
            </a:r>
          </a:p>
        </p:txBody>
      </p:sp>
      <p:sp>
        <p:nvSpPr>
          <p:cNvPr id="18" name="TextBox 17">
            <a:extLst>
              <a:ext uri="{FF2B5EF4-FFF2-40B4-BE49-F238E27FC236}">
                <a16:creationId xmlns:a16="http://schemas.microsoft.com/office/drawing/2014/main" id="{9DD00E64-BE83-48B4-9BB8-2186984FDDE7}"/>
              </a:ext>
            </a:extLst>
          </p:cNvPr>
          <p:cNvSpPr txBox="1"/>
          <p:nvPr/>
        </p:nvSpPr>
        <p:spPr>
          <a:xfrm>
            <a:off x="6349195" y="4959138"/>
            <a:ext cx="1617879" cy="861774"/>
          </a:xfrm>
          <a:prstGeom prst="rect">
            <a:avLst/>
          </a:prstGeom>
          <a:noFill/>
        </p:spPr>
        <p:txBody>
          <a:bodyPr wrap="none" rtlCol="0">
            <a:spAutoFit/>
          </a:bodyPr>
          <a:lstStyle/>
          <a:p>
            <a:r>
              <a:rPr lang="en-GB" sz="5000" dirty="0">
                <a:solidFill>
                  <a:srgbClr val="00B050"/>
                </a:solidFill>
              </a:rPr>
              <a:t>A</a:t>
            </a:r>
            <a:r>
              <a:rPr lang="en-GB" sz="5000" dirty="0">
                <a:solidFill>
                  <a:srgbClr val="7030A0"/>
                </a:solidFill>
              </a:rPr>
              <a:t>B</a:t>
            </a:r>
            <a:r>
              <a:rPr lang="en-GB" sz="5000" dirty="0">
                <a:solidFill>
                  <a:srgbClr val="00B050"/>
                </a:solidFill>
              </a:rPr>
              <a:t>A</a:t>
            </a:r>
            <a:r>
              <a:rPr lang="en-GB" sz="5000" dirty="0">
                <a:solidFill>
                  <a:srgbClr val="7030A0"/>
                </a:solidFill>
              </a:rPr>
              <a:t>B</a:t>
            </a:r>
          </a:p>
        </p:txBody>
      </p:sp>
      <p:sp>
        <p:nvSpPr>
          <p:cNvPr id="19" name="TextBox 18">
            <a:extLst>
              <a:ext uri="{FF2B5EF4-FFF2-40B4-BE49-F238E27FC236}">
                <a16:creationId xmlns:a16="http://schemas.microsoft.com/office/drawing/2014/main" id="{F3DCE0AA-A643-4CCA-ABCC-78337E02BC55}"/>
              </a:ext>
            </a:extLst>
          </p:cNvPr>
          <p:cNvSpPr txBox="1"/>
          <p:nvPr/>
        </p:nvSpPr>
        <p:spPr>
          <a:xfrm>
            <a:off x="3567194" y="4959138"/>
            <a:ext cx="1624163" cy="861774"/>
          </a:xfrm>
          <a:prstGeom prst="rect">
            <a:avLst/>
          </a:prstGeom>
          <a:noFill/>
        </p:spPr>
        <p:txBody>
          <a:bodyPr wrap="none" rtlCol="0">
            <a:spAutoFit/>
          </a:bodyPr>
          <a:lstStyle/>
          <a:p>
            <a:r>
              <a:rPr lang="en-GB" sz="5000" dirty="0">
                <a:solidFill>
                  <a:srgbClr val="00B050"/>
                </a:solidFill>
              </a:rPr>
              <a:t>AA</a:t>
            </a:r>
            <a:r>
              <a:rPr lang="en-GB" sz="5000" dirty="0">
                <a:solidFill>
                  <a:srgbClr val="7030A0"/>
                </a:solidFill>
              </a:rPr>
              <a:t>BB</a:t>
            </a:r>
          </a:p>
        </p:txBody>
      </p:sp>
    </p:spTree>
    <p:extLst>
      <p:ext uri="{BB962C8B-B14F-4D97-AF65-F5344CB8AC3E}">
        <p14:creationId xmlns:p14="http://schemas.microsoft.com/office/powerpoint/2010/main" val="235312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P spid="16" grpId="0" animBg="1"/>
      <p:bldP spid="17" grpId="0" animBg="1"/>
      <p:bldP spid="5" grpId="0"/>
      <p:bldP spid="18" grpId="0"/>
      <p:bldP spid="19" grpId="0"/>
    </p:bldLst>
  </p:timing>
  <p:extLst>
    <p:ext uri="{6950BFC3-D8DA-4A85-94F7-54DA5524770B}">
      <p188:commentRel xmlns:p188="http://schemas.microsoft.com/office/powerpoint/2018/8/main" r:id="rId2"/>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picture containing clipart&#10;&#10;Description automatically generated">
            <a:extLst>
              <a:ext uri="{FF2B5EF4-FFF2-40B4-BE49-F238E27FC236}">
                <a16:creationId xmlns:a16="http://schemas.microsoft.com/office/drawing/2014/main" id="{6EF62F64-47C9-461F-8DB5-F98460D9A51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51988" y="1467975"/>
            <a:ext cx="3647241" cy="4862989"/>
          </a:xfrm>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4/50 </a:t>
            </a:r>
          </a:p>
          <a:p>
            <a:r>
              <a:rPr lang="en-GB" dirty="0"/>
              <a:t>Mystic Mics</a:t>
            </a:r>
          </a:p>
        </p:txBody>
      </p:sp>
      <p:sp>
        <p:nvSpPr>
          <p:cNvPr id="11" name="TextBox 10">
            <a:extLst>
              <a:ext uri="{FF2B5EF4-FFF2-40B4-BE49-F238E27FC236}">
                <a16:creationId xmlns:a16="http://schemas.microsoft.com/office/drawing/2014/main" id="{D44912F0-0ABB-4E2B-97DD-CBC4A890C78A}"/>
              </a:ext>
            </a:extLst>
          </p:cNvPr>
          <p:cNvSpPr txBox="1"/>
          <p:nvPr/>
        </p:nvSpPr>
        <p:spPr>
          <a:xfrm>
            <a:off x="1164321" y="1467975"/>
            <a:ext cx="7104320" cy="1085938"/>
          </a:xfrm>
          <a:prstGeom prst="rect">
            <a:avLst/>
          </a:prstGeom>
          <a:noFill/>
        </p:spPr>
        <p:txBody>
          <a:bodyPr wrap="square">
            <a:spAutoFit/>
          </a:bodyPr>
          <a:lstStyle/>
          <a:p>
            <a:pPr algn="ctr">
              <a:lnSpc>
                <a:spcPct val="107000"/>
              </a:lnSpc>
              <a:spcAft>
                <a:spcPts val="800"/>
              </a:spcAft>
              <a:tabLst>
                <a:tab pos="4635500" algn="l"/>
              </a:tabLst>
            </a:pPr>
            <a:r>
              <a:rPr lang="en-GB" sz="3500" dirty="0">
                <a:effectLst/>
                <a:latin typeface="Calibri" panose="020F0502020204030204" pitchFamily="34" charset="0"/>
                <a:ea typeface="Calibri" panose="020F0502020204030204" pitchFamily="34" charset="0"/>
                <a:cs typeface="Times New Roman" panose="02020603050405020304" pitchFamily="18" charset="0"/>
              </a:rPr>
              <a:t>Which rhyme scheme is being used? </a:t>
            </a:r>
          </a:p>
          <a:p>
            <a:pPr algn="ctr">
              <a:lnSpc>
                <a:spcPct val="107000"/>
              </a:lnSpc>
              <a:spcAft>
                <a:spcPts val="800"/>
              </a:spcAft>
              <a:tabLst>
                <a:tab pos="4635500" algn="l"/>
              </a:tabLst>
            </a:pPr>
            <a:r>
              <a:rPr lang="en-GB" sz="2000" dirty="0">
                <a:latin typeface="Calibri" panose="020F0502020204030204" pitchFamily="34" charset="0"/>
                <a:ea typeface="Calibri" panose="020F0502020204030204" pitchFamily="34" charset="0"/>
                <a:cs typeface="Times New Roman" panose="02020603050405020304" pitchFamily="18" charset="0"/>
              </a:rPr>
              <a:t>C</a:t>
            </a:r>
            <a:r>
              <a:rPr lang="en-GB" sz="2000" dirty="0">
                <a:effectLst/>
                <a:latin typeface="Calibri" panose="020F0502020204030204" pitchFamily="34" charset="0"/>
                <a:ea typeface="Calibri" panose="020F0502020204030204" pitchFamily="34" charset="0"/>
                <a:cs typeface="Times New Roman" panose="02020603050405020304" pitchFamily="18" charset="0"/>
              </a:rPr>
              <a:t>lick the correct answer after you have listened to the audio</a:t>
            </a:r>
          </a:p>
        </p:txBody>
      </p:sp>
      <p:pic>
        <p:nvPicPr>
          <p:cNvPr id="13" name="Picture 2" descr="Blue Audio, Sound Waves Png - Sound Clip Art, Transparent Png - kindpng">
            <a:extLst>
              <a:ext uri="{FF2B5EF4-FFF2-40B4-BE49-F238E27FC236}">
                <a16:creationId xmlns:a16="http://schemas.microsoft.com/office/drawing/2014/main" id="{589E64FC-428F-4CCF-95BD-068091024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1890" y="2806187"/>
            <a:ext cx="1541145" cy="16362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609C523-9704-415A-8456-D91564FA82C3}"/>
              </a:ext>
            </a:extLst>
          </p:cNvPr>
          <p:cNvSpPr/>
          <p:nvPr/>
        </p:nvSpPr>
        <p:spPr>
          <a:xfrm>
            <a:off x="392552" y="488710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8F7D804-073E-45C1-A58F-381AD41005FE}"/>
              </a:ext>
            </a:extLst>
          </p:cNvPr>
          <p:cNvSpPr/>
          <p:nvPr/>
        </p:nvSpPr>
        <p:spPr>
          <a:xfrm>
            <a:off x="5928655" y="488710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63809C2-0F7A-441E-9567-B813A8FD77EB}"/>
              </a:ext>
            </a:extLst>
          </p:cNvPr>
          <p:cNvSpPr/>
          <p:nvPr/>
        </p:nvSpPr>
        <p:spPr>
          <a:xfrm>
            <a:off x="3168370" y="489853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67ED7BC-CFFD-4B68-B110-A8D278A9A867}"/>
              </a:ext>
            </a:extLst>
          </p:cNvPr>
          <p:cNvSpPr txBox="1"/>
          <p:nvPr/>
        </p:nvSpPr>
        <p:spPr>
          <a:xfrm>
            <a:off x="742950" y="4972050"/>
            <a:ext cx="1665841" cy="861774"/>
          </a:xfrm>
          <a:prstGeom prst="rect">
            <a:avLst/>
          </a:prstGeom>
          <a:noFill/>
        </p:spPr>
        <p:txBody>
          <a:bodyPr wrap="none" rtlCol="0">
            <a:spAutoFit/>
          </a:bodyPr>
          <a:lstStyle/>
          <a:p>
            <a:r>
              <a:rPr lang="en-GB" sz="5000" dirty="0">
                <a:solidFill>
                  <a:srgbClr val="00B050"/>
                </a:solidFill>
              </a:rPr>
              <a:t>AAAA</a:t>
            </a:r>
          </a:p>
        </p:txBody>
      </p:sp>
      <p:sp>
        <p:nvSpPr>
          <p:cNvPr id="18" name="TextBox 17">
            <a:extLst>
              <a:ext uri="{FF2B5EF4-FFF2-40B4-BE49-F238E27FC236}">
                <a16:creationId xmlns:a16="http://schemas.microsoft.com/office/drawing/2014/main" id="{9DD00E64-BE83-48B4-9BB8-2186984FDDE7}"/>
              </a:ext>
            </a:extLst>
          </p:cNvPr>
          <p:cNvSpPr txBox="1"/>
          <p:nvPr/>
        </p:nvSpPr>
        <p:spPr>
          <a:xfrm>
            <a:off x="6349195" y="4959138"/>
            <a:ext cx="1617879" cy="861774"/>
          </a:xfrm>
          <a:prstGeom prst="rect">
            <a:avLst/>
          </a:prstGeom>
          <a:noFill/>
        </p:spPr>
        <p:txBody>
          <a:bodyPr wrap="none" rtlCol="0">
            <a:spAutoFit/>
          </a:bodyPr>
          <a:lstStyle/>
          <a:p>
            <a:r>
              <a:rPr lang="en-GB" sz="5000" dirty="0">
                <a:solidFill>
                  <a:srgbClr val="00B050"/>
                </a:solidFill>
              </a:rPr>
              <a:t>A</a:t>
            </a:r>
            <a:r>
              <a:rPr lang="en-GB" sz="5000" dirty="0">
                <a:solidFill>
                  <a:srgbClr val="7030A0"/>
                </a:solidFill>
              </a:rPr>
              <a:t>B</a:t>
            </a:r>
            <a:r>
              <a:rPr lang="en-GB" sz="5000" dirty="0">
                <a:solidFill>
                  <a:srgbClr val="00B050"/>
                </a:solidFill>
              </a:rPr>
              <a:t>A</a:t>
            </a:r>
            <a:r>
              <a:rPr lang="en-GB" sz="5000" dirty="0">
                <a:solidFill>
                  <a:srgbClr val="7030A0"/>
                </a:solidFill>
              </a:rPr>
              <a:t>B</a:t>
            </a:r>
          </a:p>
        </p:txBody>
      </p:sp>
      <p:sp>
        <p:nvSpPr>
          <p:cNvPr id="19" name="TextBox 18">
            <a:extLst>
              <a:ext uri="{FF2B5EF4-FFF2-40B4-BE49-F238E27FC236}">
                <a16:creationId xmlns:a16="http://schemas.microsoft.com/office/drawing/2014/main" id="{F3DCE0AA-A643-4CCA-ABCC-78337E02BC55}"/>
              </a:ext>
            </a:extLst>
          </p:cNvPr>
          <p:cNvSpPr txBox="1"/>
          <p:nvPr/>
        </p:nvSpPr>
        <p:spPr>
          <a:xfrm>
            <a:off x="3567194" y="4959138"/>
            <a:ext cx="1624163" cy="861774"/>
          </a:xfrm>
          <a:prstGeom prst="rect">
            <a:avLst/>
          </a:prstGeom>
          <a:noFill/>
        </p:spPr>
        <p:txBody>
          <a:bodyPr wrap="none" rtlCol="0">
            <a:spAutoFit/>
          </a:bodyPr>
          <a:lstStyle/>
          <a:p>
            <a:r>
              <a:rPr lang="en-GB" sz="5000" dirty="0">
                <a:solidFill>
                  <a:srgbClr val="00B050"/>
                </a:solidFill>
              </a:rPr>
              <a:t>AA</a:t>
            </a:r>
            <a:r>
              <a:rPr lang="en-GB" sz="5000" dirty="0">
                <a:solidFill>
                  <a:srgbClr val="7030A0"/>
                </a:solidFill>
              </a:rPr>
              <a:t>BB</a:t>
            </a:r>
          </a:p>
        </p:txBody>
      </p:sp>
    </p:spTree>
    <p:extLst>
      <p:ext uri="{BB962C8B-B14F-4D97-AF65-F5344CB8AC3E}">
        <p14:creationId xmlns:p14="http://schemas.microsoft.com/office/powerpoint/2010/main" val="250925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P spid="16" grpId="0" animBg="1"/>
      <p:bldP spid="17" grpId="0" animBg="1"/>
      <p:bldP spid="5" grpId="0"/>
      <p:bldP spid="18" grpId="0"/>
      <p:bldP spid="19" grpId="0"/>
    </p:bldLst>
  </p:timing>
  <p:extLst>
    <p:ext uri="{6950BFC3-D8DA-4A85-94F7-54DA5524770B}">
      <p188:commentRel xmlns:p188="http://schemas.microsoft.com/office/powerpoint/2018/8/main" r:id="rId2"/>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picture containing clipart&#10;&#10;Description automatically generated">
            <a:extLst>
              <a:ext uri="{FF2B5EF4-FFF2-40B4-BE49-F238E27FC236}">
                <a16:creationId xmlns:a16="http://schemas.microsoft.com/office/drawing/2014/main" id="{6EF62F64-47C9-461F-8DB5-F98460D9A51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51988" y="1467975"/>
            <a:ext cx="3647241" cy="4862989"/>
          </a:xfrm>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4/50 </a:t>
            </a:r>
          </a:p>
          <a:p>
            <a:r>
              <a:rPr lang="en-GB" dirty="0"/>
              <a:t>Mystic Mics</a:t>
            </a:r>
          </a:p>
        </p:txBody>
      </p:sp>
      <p:sp>
        <p:nvSpPr>
          <p:cNvPr id="11" name="TextBox 10">
            <a:extLst>
              <a:ext uri="{FF2B5EF4-FFF2-40B4-BE49-F238E27FC236}">
                <a16:creationId xmlns:a16="http://schemas.microsoft.com/office/drawing/2014/main" id="{D44912F0-0ABB-4E2B-97DD-CBC4A890C78A}"/>
              </a:ext>
            </a:extLst>
          </p:cNvPr>
          <p:cNvSpPr txBox="1"/>
          <p:nvPr/>
        </p:nvSpPr>
        <p:spPr>
          <a:xfrm>
            <a:off x="1164321" y="1467975"/>
            <a:ext cx="7104320" cy="1085938"/>
          </a:xfrm>
          <a:prstGeom prst="rect">
            <a:avLst/>
          </a:prstGeom>
          <a:noFill/>
        </p:spPr>
        <p:txBody>
          <a:bodyPr wrap="square">
            <a:spAutoFit/>
          </a:bodyPr>
          <a:lstStyle/>
          <a:p>
            <a:pPr algn="ctr">
              <a:lnSpc>
                <a:spcPct val="107000"/>
              </a:lnSpc>
              <a:spcAft>
                <a:spcPts val="800"/>
              </a:spcAft>
              <a:tabLst>
                <a:tab pos="4635500" algn="l"/>
              </a:tabLst>
            </a:pPr>
            <a:r>
              <a:rPr lang="en-GB" sz="3500" dirty="0">
                <a:effectLst/>
                <a:latin typeface="Calibri" panose="020F0502020204030204" pitchFamily="34" charset="0"/>
                <a:ea typeface="Calibri" panose="020F0502020204030204" pitchFamily="34" charset="0"/>
                <a:cs typeface="Times New Roman" panose="02020603050405020304" pitchFamily="18" charset="0"/>
              </a:rPr>
              <a:t>Which rhyme scheme is being used? </a:t>
            </a:r>
          </a:p>
          <a:p>
            <a:pPr algn="ctr">
              <a:lnSpc>
                <a:spcPct val="107000"/>
              </a:lnSpc>
              <a:spcAft>
                <a:spcPts val="800"/>
              </a:spcAft>
              <a:tabLst>
                <a:tab pos="4635500" algn="l"/>
              </a:tabLst>
            </a:pPr>
            <a:r>
              <a:rPr lang="en-GB" sz="2000" dirty="0">
                <a:latin typeface="Calibri" panose="020F0502020204030204" pitchFamily="34" charset="0"/>
                <a:ea typeface="Calibri" panose="020F0502020204030204" pitchFamily="34" charset="0"/>
                <a:cs typeface="Times New Roman" panose="02020603050405020304" pitchFamily="18" charset="0"/>
              </a:rPr>
              <a:t>C</a:t>
            </a:r>
            <a:r>
              <a:rPr lang="en-GB" sz="2000" dirty="0">
                <a:effectLst/>
                <a:latin typeface="Calibri" panose="020F0502020204030204" pitchFamily="34" charset="0"/>
                <a:ea typeface="Calibri" panose="020F0502020204030204" pitchFamily="34" charset="0"/>
                <a:cs typeface="Times New Roman" panose="02020603050405020304" pitchFamily="18" charset="0"/>
              </a:rPr>
              <a:t>lick the correct answer after you have listened to the audio</a:t>
            </a:r>
          </a:p>
        </p:txBody>
      </p:sp>
      <p:pic>
        <p:nvPicPr>
          <p:cNvPr id="13" name="Picture 2" descr="Blue Audio, Sound Waves Png - Sound Clip Art, Transparent Png - kindpng">
            <a:extLst>
              <a:ext uri="{FF2B5EF4-FFF2-40B4-BE49-F238E27FC236}">
                <a16:creationId xmlns:a16="http://schemas.microsoft.com/office/drawing/2014/main" id="{589E64FC-428F-4CCF-95BD-068091024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1890" y="2806187"/>
            <a:ext cx="1541145" cy="16362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609C523-9704-415A-8456-D91564FA82C3}"/>
              </a:ext>
            </a:extLst>
          </p:cNvPr>
          <p:cNvSpPr/>
          <p:nvPr/>
        </p:nvSpPr>
        <p:spPr>
          <a:xfrm>
            <a:off x="392552" y="488710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8F7D804-073E-45C1-A58F-381AD41005FE}"/>
              </a:ext>
            </a:extLst>
          </p:cNvPr>
          <p:cNvSpPr/>
          <p:nvPr/>
        </p:nvSpPr>
        <p:spPr>
          <a:xfrm>
            <a:off x="5928655" y="488710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63809C2-0F7A-441E-9567-B813A8FD77EB}"/>
              </a:ext>
            </a:extLst>
          </p:cNvPr>
          <p:cNvSpPr/>
          <p:nvPr/>
        </p:nvSpPr>
        <p:spPr>
          <a:xfrm>
            <a:off x="3168370" y="489853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67ED7BC-CFFD-4B68-B110-A8D278A9A867}"/>
              </a:ext>
            </a:extLst>
          </p:cNvPr>
          <p:cNvSpPr txBox="1"/>
          <p:nvPr/>
        </p:nvSpPr>
        <p:spPr>
          <a:xfrm>
            <a:off x="742950" y="4972050"/>
            <a:ext cx="1665841" cy="861774"/>
          </a:xfrm>
          <a:prstGeom prst="rect">
            <a:avLst/>
          </a:prstGeom>
          <a:noFill/>
        </p:spPr>
        <p:txBody>
          <a:bodyPr wrap="none" rtlCol="0">
            <a:spAutoFit/>
          </a:bodyPr>
          <a:lstStyle/>
          <a:p>
            <a:r>
              <a:rPr lang="en-GB" sz="5000" dirty="0">
                <a:solidFill>
                  <a:srgbClr val="00B050"/>
                </a:solidFill>
              </a:rPr>
              <a:t>AAAA</a:t>
            </a:r>
          </a:p>
        </p:txBody>
      </p:sp>
      <p:sp>
        <p:nvSpPr>
          <p:cNvPr id="18" name="TextBox 17">
            <a:extLst>
              <a:ext uri="{FF2B5EF4-FFF2-40B4-BE49-F238E27FC236}">
                <a16:creationId xmlns:a16="http://schemas.microsoft.com/office/drawing/2014/main" id="{9DD00E64-BE83-48B4-9BB8-2186984FDDE7}"/>
              </a:ext>
            </a:extLst>
          </p:cNvPr>
          <p:cNvSpPr txBox="1"/>
          <p:nvPr/>
        </p:nvSpPr>
        <p:spPr>
          <a:xfrm>
            <a:off x="6349195" y="4959138"/>
            <a:ext cx="1617879" cy="861774"/>
          </a:xfrm>
          <a:prstGeom prst="rect">
            <a:avLst/>
          </a:prstGeom>
          <a:noFill/>
        </p:spPr>
        <p:txBody>
          <a:bodyPr wrap="none" rtlCol="0">
            <a:spAutoFit/>
          </a:bodyPr>
          <a:lstStyle/>
          <a:p>
            <a:r>
              <a:rPr lang="en-GB" sz="5000" dirty="0">
                <a:solidFill>
                  <a:srgbClr val="00B050"/>
                </a:solidFill>
              </a:rPr>
              <a:t>A</a:t>
            </a:r>
            <a:r>
              <a:rPr lang="en-GB" sz="5000" dirty="0">
                <a:solidFill>
                  <a:srgbClr val="7030A0"/>
                </a:solidFill>
              </a:rPr>
              <a:t>B</a:t>
            </a:r>
            <a:r>
              <a:rPr lang="en-GB" sz="5000" dirty="0">
                <a:solidFill>
                  <a:srgbClr val="00B050"/>
                </a:solidFill>
              </a:rPr>
              <a:t>A</a:t>
            </a:r>
            <a:r>
              <a:rPr lang="en-GB" sz="5000" dirty="0">
                <a:solidFill>
                  <a:srgbClr val="7030A0"/>
                </a:solidFill>
              </a:rPr>
              <a:t>B</a:t>
            </a:r>
          </a:p>
        </p:txBody>
      </p:sp>
      <p:sp>
        <p:nvSpPr>
          <p:cNvPr id="19" name="TextBox 18">
            <a:extLst>
              <a:ext uri="{FF2B5EF4-FFF2-40B4-BE49-F238E27FC236}">
                <a16:creationId xmlns:a16="http://schemas.microsoft.com/office/drawing/2014/main" id="{F3DCE0AA-A643-4CCA-ABCC-78337E02BC55}"/>
              </a:ext>
            </a:extLst>
          </p:cNvPr>
          <p:cNvSpPr txBox="1"/>
          <p:nvPr/>
        </p:nvSpPr>
        <p:spPr>
          <a:xfrm>
            <a:off x="3567194" y="4959138"/>
            <a:ext cx="1624163" cy="861774"/>
          </a:xfrm>
          <a:prstGeom prst="rect">
            <a:avLst/>
          </a:prstGeom>
          <a:noFill/>
        </p:spPr>
        <p:txBody>
          <a:bodyPr wrap="none" rtlCol="0">
            <a:spAutoFit/>
          </a:bodyPr>
          <a:lstStyle/>
          <a:p>
            <a:r>
              <a:rPr lang="en-GB" sz="5000" dirty="0">
                <a:solidFill>
                  <a:srgbClr val="00B050"/>
                </a:solidFill>
              </a:rPr>
              <a:t>AA</a:t>
            </a:r>
            <a:r>
              <a:rPr lang="en-GB" sz="5000" dirty="0">
                <a:solidFill>
                  <a:srgbClr val="7030A0"/>
                </a:solidFill>
              </a:rPr>
              <a:t>BB</a:t>
            </a:r>
          </a:p>
        </p:txBody>
      </p:sp>
    </p:spTree>
    <p:extLst>
      <p:ext uri="{BB962C8B-B14F-4D97-AF65-F5344CB8AC3E}">
        <p14:creationId xmlns:p14="http://schemas.microsoft.com/office/powerpoint/2010/main" val="123610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P spid="16" grpId="0" animBg="1"/>
      <p:bldP spid="17" grpId="0" animBg="1"/>
      <p:bldP spid="5" grpId="0"/>
      <p:bldP spid="18" grpId="0"/>
      <p:bldP spid="19" grpId="0"/>
    </p:bldLst>
  </p:timing>
  <p:extLst>
    <p:ext uri="{6950BFC3-D8DA-4A85-94F7-54DA5524770B}">
      <p188:commentRel xmlns:p188="http://schemas.microsoft.com/office/powerpoint/2018/8/main" r:id="rId2"/>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picture containing clipart&#10;&#10;Description automatically generated">
            <a:extLst>
              <a:ext uri="{FF2B5EF4-FFF2-40B4-BE49-F238E27FC236}">
                <a16:creationId xmlns:a16="http://schemas.microsoft.com/office/drawing/2014/main" id="{6EF62F64-47C9-461F-8DB5-F98460D9A51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51988" y="1467975"/>
            <a:ext cx="3647241" cy="4862989"/>
          </a:xfrm>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4/50 </a:t>
            </a:r>
          </a:p>
          <a:p>
            <a:r>
              <a:rPr lang="en-GB" dirty="0"/>
              <a:t>Mystic Mics</a:t>
            </a:r>
          </a:p>
        </p:txBody>
      </p:sp>
      <p:sp>
        <p:nvSpPr>
          <p:cNvPr id="11" name="TextBox 10">
            <a:extLst>
              <a:ext uri="{FF2B5EF4-FFF2-40B4-BE49-F238E27FC236}">
                <a16:creationId xmlns:a16="http://schemas.microsoft.com/office/drawing/2014/main" id="{D44912F0-0ABB-4E2B-97DD-CBC4A890C78A}"/>
              </a:ext>
            </a:extLst>
          </p:cNvPr>
          <p:cNvSpPr txBox="1"/>
          <p:nvPr/>
        </p:nvSpPr>
        <p:spPr>
          <a:xfrm>
            <a:off x="1164321" y="1467975"/>
            <a:ext cx="7104320" cy="1085938"/>
          </a:xfrm>
          <a:prstGeom prst="rect">
            <a:avLst/>
          </a:prstGeom>
          <a:noFill/>
        </p:spPr>
        <p:txBody>
          <a:bodyPr wrap="square">
            <a:spAutoFit/>
          </a:bodyPr>
          <a:lstStyle/>
          <a:p>
            <a:pPr algn="ctr">
              <a:lnSpc>
                <a:spcPct val="107000"/>
              </a:lnSpc>
              <a:spcAft>
                <a:spcPts val="800"/>
              </a:spcAft>
              <a:tabLst>
                <a:tab pos="4635500" algn="l"/>
              </a:tabLst>
            </a:pPr>
            <a:r>
              <a:rPr lang="en-GB" sz="3500" dirty="0">
                <a:effectLst/>
                <a:latin typeface="Calibri" panose="020F0502020204030204" pitchFamily="34" charset="0"/>
                <a:ea typeface="Calibri" panose="020F0502020204030204" pitchFamily="34" charset="0"/>
                <a:cs typeface="Times New Roman" panose="02020603050405020304" pitchFamily="18" charset="0"/>
              </a:rPr>
              <a:t>Which rhyme scheme is being used? </a:t>
            </a:r>
          </a:p>
          <a:p>
            <a:pPr algn="ctr">
              <a:lnSpc>
                <a:spcPct val="107000"/>
              </a:lnSpc>
              <a:spcAft>
                <a:spcPts val="800"/>
              </a:spcAft>
              <a:tabLst>
                <a:tab pos="4635500" algn="l"/>
              </a:tabLst>
            </a:pPr>
            <a:r>
              <a:rPr lang="en-GB" sz="2000" dirty="0">
                <a:latin typeface="Calibri" panose="020F0502020204030204" pitchFamily="34" charset="0"/>
                <a:ea typeface="Calibri" panose="020F0502020204030204" pitchFamily="34" charset="0"/>
                <a:cs typeface="Times New Roman" panose="02020603050405020304" pitchFamily="18" charset="0"/>
              </a:rPr>
              <a:t>C</a:t>
            </a:r>
            <a:r>
              <a:rPr lang="en-GB" sz="2000" dirty="0">
                <a:effectLst/>
                <a:latin typeface="Calibri" panose="020F0502020204030204" pitchFamily="34" charset="0"/>
                <a:ea typeface="Calibri" panose="020F0502020204030204" pitchFamily="34" charset="0"/>
                <a:cs typeface="Times New Roman" panose="02020603050405020304" pitchFamily="18" charset="0"/>
              </a:rPr>
              <a:t>lick the correct answer after you have listened to the audio</a:t>
            </a:r>
          </a:p>
        </p:txBody>
      </p:sp>
      <p:pic>
        <p:nvPicPr>
          <p:cNvPr id="13" name="Picture 2" descr="Blue Audio, Sound Waves Png - Sound Clip Art, Transparent Png - kindpng">
            <a:extLst>
              <a:ext uri="{FF2B5EF4-FFF2-40B4-BE49-F238E27FC236}">
                <a16:creationId xmlns:a16="http://schemas.microsoft.com/office/drawing/2014/main" id="{589E64FC-428F-4CCF-95BD-068091024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1890" y="2806187"/>
            <a:ext cx="1541145" cy="16362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609C523-9704-415A-8456-D91564FA82C3}"/>
              </a:ext>
            </a:extLst>
          </p:cNvPr>
          <p:cNvSpPr/>
          <p:nvPr/>
        </p:nvSpPr>
        <p:spPr>
          <a:xfrm>
            <a:off x="392552" y="488710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8F7D804-073E-45C1-A58F-381AD41005FE}"/>
              </a:ext>
            </a:extLst>
          </p:cNvPr>
          <p:cNvSpPr/>
          <p:nvPr/>
        </p:nvSpPr>
        <p:spPr>
          <a:xfrm>
            <a:off x="5928655" y="488710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63809C2-0F7A-441E-9567-B813A8FD77EB}"/>
              </a:ext>
            </a:extLst>
          </p:cNvPr>
          <p:cNvSpPr/>
          <p:nvPr/>
        </p:nvSpPr>
        <p:spPr>
          <a:xfrm>
            <a:off x="3168370" y="489853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67ED7BC-CFFD-4B68-B110-A8D278A9A867}"/>
              </a:ext>
            </a:extLst>
          </p:cNvPr>
          <p:cNvSpPr txBox="1"/>
          <p:nvPr/>
        </p:nvSpPr>
        <p:spPr>
          <a:xfrm>
            <a:off x="742950" y="4972050"/>
            <a:ext cx="1665841" cy="861774"/>
          </a:xfrm>
          <a:prstGeom prst="rect">
            <a:avLst/>
          </a:prstGeom>
          <a:noFill/>
        </p:spPr>
        <p:txBody>
          <a:bodyPr wrap="none" rtlCol="0">
            <a:spAutoFit/>
          </a:bodyPr>
          <a:lstStyle/>
          <a:p>
            <a:r>
              <a:rPr lang="en-GB" sz="5000" dirty="0">
                <a:solidFill>
                  <a:srgbClr val="00B050"/>
                </a:solidFill>
              </a:rPr>
              <a:t>AAAA</a:t>
            </a:r>
          </a:p>
        </p:txBody>
      </p:sp>
      <p:sp>
        <p:nvSpPr>
          <p:cNvPr id="18" name="TextBox 17">
            <a:extLst>
              <a:ext uri="{FF2B5EF4-FFF2-40B4-BE49-F238E27FC236}">
                <a16:creationId xmlns:a16="http://schemas.microsoft.com/office/drawing/2014/main" id="{9DD00E64-BE83-48B4-9BB8-2186984FDDE7}"/>
              </a:ext>
            </a:extLst>
          </p:cNvPr>
          <p:cNvSpPr txBox="1"/>
          <p:nvPr/>
        </p:nvSpPr>
        <p:spPr>
          <a:xfrm>
            <a:off x="6349195" y="4959138"/>
            <a:ext cx="1617879" cy="861774"/>
          </a:xfrm>
          <a:prstGeom prst="rect">
            <a:avLst/>
          </a:prstGeom>
          <a:noFill/>
        </p:spPr>
        <p:txBody>
          <a:bodyPr wrap="none" rtlCol="0">
            <a:spAutoFit/>
          </a:bodyPr>
          <a:lstStyle/>
          <a:p>
            <a:r>
              <a:rPr lang="en-GB" sz="5000" dirty="0">
                <a:solidFill>
                  <a:srgbClr val="00B050"/>
                </a:solidFill>
              </a:rPr>
              <a:t>A</a:t>
            </a:r>
            <a:r>
              <a:rPr lang="en-GB" sz="5000" dirty="0">
                <a:solidFill>
                  <a:srgbClr val="7030A0"/>
                </a:solidFill>
              </a:rPr>
              <a:t>B</a:t>
            </a:r>
            <a:r>
              <a:rPr lang="en-GB" sz="5000" dirty="0">
                <a:solidFill>
                  <a:srgbClr val="00B050"/>
                </a:solidFill>
              </a:rPr>
              <a:t>A</a:t>
            </a:r>
            <a:r>
              <a:rPr lang="en-GB" sz="5000" dirty="0">
                <a:solidFill>
                  <a:srgbClr val="7030A0"/>
                </a:solidFill>
              </a:rPr>
              <a:t>B</a:t>
            </a:r>
          </a:p>
        </p:txBody>
      </p:sp>
      <p:sp>
        <p:nvSpPr>
          <p:cNvPr id="19" name="TextBox 18">
            <a:extLst>
              <a:ext uri="{FF2B5EF4-FFF2-40B4-BE49-F238E27FC236}">
                <a16:creationId xmlns:a16="http://schemas.microsoft.com/office/drawing/2014/main" id="{F3DCE0AA-A643-4CCA-ABCC-78337E02BC55}"/>
              </a:ext>
            </a:extLst>
          </p:cNvPr>
          <p:cNvSpPr txBox="1"/>
          <p:nvPr/>
        </p:nvSpPr>
        <p:spPr>
          <a:xfrm>
            <a:off x="3567194" y="4959138"/>
            <a:ext cx="1624163" cy="861774"/>
          </a:xfrm>
          <a:prstGeom prst="rect">
            <a:avLst/>
          </a:prstGeom>
          <a:noFill/>
        </p:spPr>
        <p:txBody>
          <a:bodyPr wrap="none" rtlCol="0">
            <a:spAutoFit/>
          </a:bodyPr>
          <a:lstStyle/>
          <a:p>
            <a:r>
              <a:rPr lang="en-GB" sz="5000" dirty="0">
                <a:solidFill>
                  <a:srgbClr val="00B050"/>
                </a:solidFill>
              </a:rPr>
              <a:t>AA</a:t>
            </a:r>
            <a:r>
              <a:rPr lang="en-GB" sz="5000" dirty="0">
                <a:solidFill>
                  <a:srgbClr val="7030A0"/>
                </a:solidFill>
              </a:rPr>
              <a:t>BB</a:t>
            </a:r>
          </a:p>
        </p:txBody>
      </p:sp>
    </p:spTree>
    <p:extLst>
      <p:ext uri="{BB962C8B-B14F-4D97-AF65-F5344CB8AC3E}">
        <p14:creationId xmlns:p14="http://schemas.microsoft.com/office/powerpoint/2010/main" val="267352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P spid="16" grpId="0" animBg="1"/>
      <p:bldP spid="17" grpId="0" animBg="1"/>
      <p:bldP spid="5" grpId="0"/>
      <p:bldP spid="18" grpId="0"/>
      <p:bldP spid="19" grpId="0"/>
    </p:bldLst>
  </p:timing>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3E1E8E-AC47-4A29-BB52-C837B559D37E}"/>
              </a:ext>
            </a:extLst>
          </p:cNvPr>
          <p:cNvSpPr txBox="1"/>
          <p:nvPr/>
        </p:nvSpPr>
        <p:spPr>
          <a:xfrm>
            <a:off x="1288471" y="501181"/>
            <a:ext cx="10002983" cy="1631216"/>
          </a:xfrm>
          <a:prstGeom prst="rect">
            <a:avLst/>
          </a:prstGeom>
          <a:noFill/>
        </p:spPr>
        <p:txBody>
          <a:bodyPr wrap="square">
            <a:spAutoFit/>
          </a:bodyPr>
          <a:lstStyle/>
          <a:p>
            <a:pPr algn="ctr"/>
            <a:r>
              <a:rPr lang="en-GB" sz="5000" dirty="0">
                <a:latin typeface="Calibri" panose="020F0502020204030204" pitchFamily="34" charset="0"/>
                <a:ea typeface="Calibri" panose="020F0502020204030204" pitchFamily="34" charset="0"/>
                <a:cs typeface="Times New Roman" panose="02020603050405020304" pitchFamily="18" charset="0"/>
              </a:rPr>
              <a:t>Mystic Mics</a:t>
            </a:r>
            <a:r>
              <a:rPr lang="en-GB" sz="5000" dirty="0">
                <a:effectLst/>
                <a:latin typeface="Calibri" panose="020F0502020204030204" pitchFamily="34" charset="0"/>
                <a:ea typeface="Calibri" panose="020F0502020204030204" pitchFamily="34" charset="0"/>
                <a:cs typeface="Times New Roman" panose="02020603050405020304" pitchFamily="18" charset="0"/>
              </a:rPr>
              <a:t> can be collected after completing different challenges. </a:t>
            </a:r>
            <a:endParaRPr lang="en-GB" sz="5000" dirty="0"/>
          </a:p>
        </p:txBody>
      </p:sp>
      <p:pic>
        <p:nvPicPr>
          <p:cNvPr id="5" name="Content Placeholder 4" descr="A person in a garment&#10;&#10;Description automatically generated with low confidence">
            <a:extLst>
              <a:ext uri="{FF2B5EF4-FFF2-40B4-BE49-F238E27FC236}">
                <a16:creationId xmlns:a16="http://schemas.microsoft.com/office/drawing/2014/main" id="{240D70C5-0A95-452C-9B38-48DBE7D06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098" y="2132397"/>
            <a:ext cx="3493803" cy="4658405"/>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9C1E6355-2CC6-43A7-A1BF-8E79E2D11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84" y="4610870"/>
            <a:ext cx="1518915" cy="2025220"/>
          </a:xfrm>
          <a:prstGeom prst="rect">
            <a:avLst/>
          </a:prstGeom>
        </p:spPr>
      </p:pic>
      <p:pic>
        <p:nvPicPr>
          <p:cNvPr id="28" name="Picture 27" descr="A picture containing text&#10;&#10;Description automatically generated">
            <a:extLst>
              <a:ext uri="{FF2B5EF4-FFF2-40B4-BE49-F238E27FC236}">
                <a16:creationId xmlns:a16="http://schemas.microsoft.com/office/drawing/2014/main" id="{302BDF17-9770-4A64-8A56-80AE357D51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7322" y="2436379"/>
            <a:ext cx="1518915" cy="2025220"/>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6047B5B8-E6A7-4741-B9F9-BB658E92BA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763" y="2436379"/>
            <a:ext cx="1518915" cy="2025220"/>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290EC1F-4580-4C4B-8BD7-F01A39BD8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1997" y="4534670"/>
            <a:ext cx="1518915" cy="2025220"/>
          </a:xfrm>
          <a:prstGeom prst="rect">
            <a:avLst/>
          </a:prstGeom>
        </p:spPr>
      </p:pic>
      <p:pic>
        <p:nvPicPr>
          <p:cNvPr id="32" name="Picture 2" descr="Sound Vector Icon - Logowik.com">
            <a:extLst>
              <a:ext uri="{FF2B5EF4-FFF2-40B4-BE49-F238E27FC236}">
                <a16:creationId xmlns:a16="http://schemas.microsoft.com/office/drawing/2014/main" id="{3F9AF536-39A2-4EEB-9005-0F3F106846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00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xit" presetSubtype="0" fill="hold" nodeType="clickEffect">
                                  <p:stCondLst>
                                    <p:cond delay="0"/>
                                  </p:stCondLst>
                                  <p:childTnLst>
                                    <p:animEffect transition="out" filter="fade">
                                      <p:cBhvr>
                                        <p:cTn id="18" dur="2000"/>
                                        <p:tgtEl>
                                          <p:spTgt spid="27"/>
                                        </p:tgtEl>
                                      </p:cBhvr>
                                    </p:animEffect>
                                    <p:anim calcmode="lin" valueType="num">
                                      <p:cBhvr>
                                        <p:cTn id="19" dur="2000"/>
                                        <p:tgtEl>
                                          <p:spTgt spid="2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0" dur="2000"/>
                                        <p:tgtEl>
                                          <p:spTgt spid="27"/>
                                        </p:tgtEl>
                                        <p:attrNameLst>
                                          <p:attrName>ppt_h</p:attrName>
                                        </p:attrNameLst>
                                      </p:cBhvr>
                                      <p:tavLst>
                                        <p:tav tm="0">
                                          <p:val>
                                            <p:strVal val="ppt_h"/>
                                          </p:val>
                                        </p:tav>
                                        <p:tav tm="100000">
                                          <p:val>
                                            <p:strVal val="ppt_h"/>
                                          </p:val>
                                        </p:tav>
                                      </p:tavLst>
                                    </p:anim>
                                    <p:set>
                                      <p:cBhvr>
                                        <p:cTn id="21" dur="1" fill="hold">
                                          <p:stCondLst>
                                            <p:cond delay="1999"/>
                                          </p:stCondLst>
                                        </p:cTn>
                                        <p:tgtEl>
                                          <p:spTgt spid="27"/>
                                        </p:tgtEl>
                                        <p:attrNameLst>
                                          <p:attrName>style.visibility</p:attrName>
                                        </p:attrNameLst>
                                      </p:cBhvr>
                                      <p:to>
                                        <p:strVal val="hidden"/>
                                      </p:to>
                                    </p:set>
                                  </p:childTnLst>
                                </p:cTn>
                              </p:par>
                              <p:par>
                                <p:cTn id="22" presetID="45" presetClass="exit" presetSubtype="0" fill="hold" nodeType="withEffect">
                                  <p:stCondLst>
                                    <p:cond delay="0"/>
                                  </p:stCondLst>
                                  <p:childTnLst>
                                    <p:animEffect transition="out" filter="fade">
                                      <p:cBhvr>
                                        <p:cTn id="23" dur="2000"/>
                                        <p:tgtEl>
                                          <p:spTgt spid="29"/>
                                        </p:tgtEl>
                                      </p:cBhvr>
                                    </p:animEffect>
                                    <p:anim calcmode="lin" valueType="num">
                                      <p:cBhvr>
                                        <p:cTn id="24" dur="2000"/>
                                        <p:tgtEl>
                                          <p:spTgt spid="2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5" dur="2000"/>
                                        <p:tgtEl>
                                          <p:spTgt spid="29"/>
                                        </p:tgtEl>
                                        <p:attrNameLst>
                                          <p:attrName>ppt_h</p:attrName>
                                        </p:attrNameLst>
                                      </p:cBhvr>
                                      <p:tavLst>
                                        <p:tav tm="0">
                                          <p:val>
                                            <p:strVal val="ppt_h"/>
                                          </p:val>
                                        </p:tav>
                                        <p:tav tm="100000">
                                          <p:val>
                                            <p:strVal val="ppt_h"/>
                                          </p:val>
                                        </p:tav>
                                      </p:tavLst>
                                    </p:anim>
                                    <p:set>
                                      <p:cBhvr>
                                        <p:cTn id="26" dur="1" fill="hold">
                                          <p:stCondLst>
                                            <p:cond delay="1999"/>
                                          </p:stCondLst>
                                        </p:cTn>
                                        <p:tgtEl>
                                          <p:spTgt spid="29"/>
                                        </p:tgtEl>
                                        <p:attrNameLst>
                                          <p:attrName>style.visibility</p:attrName>
                                        </p:attrNameLst>
                                      </p:cBhvr>
                                      <p:to>
                                        <p:strVal val="hidden"/>
                                      </p:to>
                                    </p:set>
                                  </p:childTnLst>
                                </p:cTn>
                              </p:par>
                              <p:par>
                                <p:cTn id="27" presetID="45" presetClass="exit" presetSubtype="0" fill="hold" nodeType="withEffect">
                                  <p:stCondLst>
                                    <p:cond delay="0"/>
                                  </p:stCondLst>
                                  <p:childTnLst>
                                    <p:animEffect transition="out" filter="fade">
                                      <p:cBhvr>
                                        <p:cTn id="28" dur="2000"/>
                                        <p:tgtEl>
                                          <p:spTgt spid="28"/>
                                        </p:tgtEl>
                                      </p:cBhvr>
                                    </p:animEffect>
                                    <p:anim calcmode="lin" valueType="num">
                                      <p:cBhvr>
                                        <p:cTn id="29" dur="2000"/>
                                        <p:tgtEl>
                                          <p:spTgt spid="2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0" dur="2000"/>
                                        <p:tgtEl>
                                          <p:spTgt spid="28"/>
                                        </p:tgtEl>
                                        <p:attrNameLst>
                                          <p:attrName>ppt_h</p:attrName>
                                        </p:attrNameLst>
                                      </p:cBhvr>
                                      <p:tavLst>
                                        <p:tav tm="0">
                                          <p:val>
                                            <p:strVal val="ppt_h"/>
                                          </p:val>
                                        </p:tav>
                                        <p:tav tm="100000">
                                          <p:val>
                                            <p:strVal val="ppt_h"/>
                                          </p:val>
                                        </p:tav>
                                      </p:tavLst>
                                    </p:anim>
                                    <p:set>
                                      <p:cBhvr>
                                        <p:cTn id="31" dur="1" fill="hold">
                                          <p:stCondLst>
                                            <p:cond delay="1999"/>
                                          </p:stCondLst>
                                        </p:cTn>
                                        <p:tgtEl>
                                          <p:spTgt spid="28"/>
                                        </p:tgtEl>
                                        <p:attrNameLst>
                                          <p:attrName>style.visibility</p:attrName>
                                        </p:attrNameLst>
                                      </p:cBhvr>
                                      <p:to>
                                        <p:strVal val="hidden"/>
                                      </p:to>
                                    </p:set>
                                  </p:childTnLst>
                                </p:cTn>
                              </p:par>
                              <p:par>
                                <p:cTn id="32" presetID="45" presetClass="exit" presetSubtype="0" fill="hold" nodeType="withEffect">
                                  <p:stCondLst>
                                    <p:cond delay="0"/>
                                  </p:stCondLst>
                                  <p:childTnLst>
                                    <p:animEffect transition="out" filter="fade">
                                      <p:cBhvr>
                                        <p:cTn id="33" dur="2000"/>
                                        <p:tgtEl>
                                          <p:spTgt spid="30"/>
                                        </p:tgtEl>
                                      </p:cBhvr>
                                    </p:animEffect>
                                    <p:anim calcmode="lin" valueType="num">
                                      <p:cBhvr>
                                        <p:cTn id="34" dur="2000"/>
                                        <p:tgtEl>
                                          <p:spTgt spid="3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5" dur="2000"/>
                                        <p:tgtEl>
                                          <p:spTgt spid="30"/>
                                        </p:tgtEl>
                                        <p:attrNameLst>
                                          <p:attrName>ppt_h</p:attrName>
                                        </p:attrNameLst>
                                      </p:cBhvr>
                                      <p:tavLst>
                                        <p:tav tm="0">
                                          <p:val>
                                            <p:strVal val="ppt_h"/>
                                          </p:val>
                                        </p:tav>
                                        <p:tav tm="100000">
                                          <p:val>
                                            <p:strVal val="ppt_h"/>
                                          </p:val>
                                        </p:tav>
                                      </p:tavLst>
                                    </p:anim>
                                    <p:set>
                                      <p:cBhvr>
                                        <p:cTn id="36" dur="1" fill="hold">
                                          <p:stCondLst>
                                            <p:cond delay="1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picture containing clipart&#10;&#10;Description automatically generated">
            <a:extLst>
              <a:ext uri="{FF2B5EF4-FFF2-40B4-BE49-F238E27FC236}">
                <a16:creationId xmlns:a16="http://schemas.microsoft.com/office/drawing/2014/main" id="{6EF62F64-47C9-461F-8DB5-F98460D9A51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51988" y="1467975"/>
            <a:ext cx="3647241" cy="4862989"/>
          </a:xfrm>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4/50 </a:t>
            </a:r>
          </a:p>
          <a:p>
            <a:r>
              <a:rPr lang="en-GB" dirty="0"/>
              <a:t>Mystic Mics</a:t>
            </a:r>
          </a:p>
        </p:txBody>
      </p:sp>
      <p:sp>
        <p:nvSpPr>
          <p:cNvPr id="11" name="TextBox 10">
            <a:extLst>
              <a:ext uri="{FF2B5EF4-FFF2-40B4-BE49-F238E27FC236}">
                <a16:creationId xmlns:a16="http://schemas.microsoft.com/office/drawing/2014/main" id="{D44912F0-0ABB-4E2B-97DD-CBC4A890C78A}"/>
              </a:ext>
            </a:extLst>
          </p:cNvPr>
          <p:cNvSpPr txBox="1"/>
          <p:nvPr/>
        </p:nvSpPr>
        <p:spPr>
          <a:xfrm>
            <a:off x="1164321" y="1467975"/>
            <a:ext cx="7104320" cy="1085938"/>
          </a:xfrm>
          <a:prstGeom prst="rect">
            <a:avLst/>
          </a:prstGeom>
          <a:noFill/>
        </p:spPr>
        <p:txBody>
          <a:bodyPr wrap="square">
            <a:spAutoFit/>
          </a:bodyPr>
          <a:lstStyle/>
          <a:p>
            <a:pPr algn="ctr">
              <a:lnSpc>
                <a:spcPct val="107000"/>
              </a:lnSpc>
              <a:spcAft>
                <a:spcPts val="800"/>
              </a:spcAft>
              <a:tabLst>
                <a:tab pos="4635500" algn="l"/>
              </a:tabLst>
            </a:pPr>
            <a:r>
              <a:rPr lang="en-GB" sz="3500" dirty="0">
                <a:effectLst/>
                <a:latin typeface="Calibri" panose="020F0502020204030204" pitchFamily="34" charset="0"/>
                <a:ea typeface="Calibri" panose="020F0502020204030204" pitchFamily="34" charset="0"/>
                <a:cs typeface="Times New Roman" panose="02020603050405020304" pitchFamily="18" charset="0"/>
              </a:rPr>
              <a:t>Which rhyme scheme is being used? </a:t>
            </a:r>
          </a:p>
          <a:p>
            <a:pPr algn="ctr">
              <a:lnSpc>
                <a:spcPct val="107000"/>
              </a:lnSpc>
              <a:spcAft>
                <a:spcPts val="800"/>
              </a:spcAft>
              <a:tabLst>
                <a:tab pos="4635500" algn="l"/>
              </a:tabLst>
            </a:pPr>
            <a:r>
              <a:rPr lang="en-GB" sz="2000" dirty="0">
                <a:latin typeface="Calibri" panose="020F0502020204030204" pitchFamily="34" charset="0"/>
                <a:ea typeface="Calibri" panose="020F0502020204030204" pitchFamily="34" charset="0"/>
                <a:cs typeface="Times New Roman" panose="02020603050405020304" pitchFamily="18" charset="0"/>
              </a:rPr>
              <a:t>C</a:t>
            </a:r>
            <a:r>
              <a:rPr lang="en-GB" sz="2000" dirty="0">
                <a:effectLst/>
                <a:latin typeface="Calibri" panose="020F0502020204030204" pitchFamily="34" charset="0"/>
                <a:ea typeface="Calibri" panose="020F0502020204030204" pitchFamily="34" charset="0"/>
                <a:cs typeface="Times New Roman" panose="02020603050405020304" pitchFamily="18" charset="0"/>
              </a:rPr>
              <a:t>lick the correct answer after you have listened to the audio</a:t>
            </a:r>
          </a:p>
        </p:txBody>
      </p:sp>
      <p:pic>
        <p:nvPicPr>
          <p:cNvPr id="13" name="Picture 2" descr="Blue Audio, Sound Waves Png - Sound Clip Art, Transparent Png - kindpng">
            <a:extLst>
              <a:ext uri="{FF2B5EF4-FFF2-40B4-BE49-F238E27FC236}">
                <a16:creationId xmlns:a16="http://schemas.microsoft.com/office/drawing/2014/main" id="{589E64FC-428F-4CCF-95BD-068091024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1890" y="2806187"/>
            <a:ext cx="1541145" cy="16362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609C523-9704-415A-8456-D91564FA82C3}"/>
              </a:ext>
            </a:extLst>
          </p:cNvPr>
          <p:cNvSpPr/>
          <p:nvPr/>
        </p:nvSpPr>
        <p:spPr>
          <a:xfrm>
            <a:off x="392552" y="488710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8F7D804-073E-45C1-A58F-381AD41005FE}"/>
              </a:ext>
            </a:extLst>
          </p:cNvPr>
          <p:cNvSpPr/>
          <p:nvPr/>
        </p:nvSpPr>
        <p:spPr>
          <a:xfrm>
            <a:off x="5928655" y="488710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63809C2-0F7A-441E-9567-B813A8FD77EB}"/>
              </a:ext>
            </a:extLst>
          </p:cNvPr>
          <p:cNvSpPr/>
          <p:nvPr/>
        </p:nvSpPr>
        <p:spPr>
          <a:xfrm>
            <a:off x="3168370" y="489853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67ED7BC-CFFD-4B68-B110-A8D278A9A867}"/>
              </a:ext>
            </a:extLst>
          </p:cNvPr>
          <p:cNvSpPr txBox="1"/>
          <p:nvPr/>
        </p:nvSpPr>
        <p:spPr>
          <a:xfrm>
            <a:off x="742950" y="4972050"/>
            <a:ext cx="1665841" cy="861774"/>
          </a:xfrm>
          <a:prstGeom prst="rect">
            <a:avLst/>
          </a:prstGeom>
          <a:noFill/>
        </p:spPr>
        <p:txBody>
          <a:bodyPr wrap="none" rtlCol="0">
            <a:spAutoFit/>
          </a:bodyPr>
          <a:lstStyle/>
          <a:p>
            <a:r>
              <a:rPr lang="en-GB" sz="5000" dirty="0">
                <a:solidFill>
                  <a:srgbClr val="00B050"/>
                </a:solidFill>
              </a:rPr>
              <a:t>AAAA</a:t>
            </a:r>
          </a:p>
        </p:txBody>
      </p:sp>
      <p:sp>
        <p:nvSpPr>
          <p:cNvPr id="18" name="TextBox 17">
            <a:extLst>
              <a:ext uri="{FF2B5EF4-FFF2-40B4-BE49-F238E27FC236}">
                <a16:creationId xmlns:a16="http://schemas.microsoft.com/office/drawing/2014/main" id="{9DD00E64-BE83-48B4-9BB8-2186984FDDE7}"/>
              </a:ext>
            </a:extLst>
          </p:cNvPr>
          <p:cNvSpPr txBox="1"/>
          <p:nvPr/>
        </p:nvSpPr>
        <p:spPr>
          <a:xfrm>
            <a:off x="6349195" y="4959138"/>
            <a:ext cx="1617879" cy="861774"/>
          </a:xfrm>
          <a:prstGeom prst="rect">
            <a:avLst/>
          </a:prstGeom>
          <a:noFill/>
        </p:spPr>
        <p:txBody>
          <a:bodyPr wrap="none" rtlCol="0">
            <a:spAutoFit/>
          </a:bodyPr>
          <a:lstStyle/>
          <a:p>
            <a:r>
              <a:rPr lang="en-GB" sz="5000" dirty="0">
                <a:solidFill>
                  <a:srgbClr val="00B050"/>
                </a:solidFill>
              </a:rPr>
              <a:t>A</a:t>
            </a:r>
            <a:r>
              <a:rPr lang="en-GB" sz="5000" dirty="0">
                <a:solidFill>
                  <a:srgbClr val="7030A0"/>
                </a:solidFill>
              </a:rPr>
              <a:t>B</a:t>
            </a:r>
            <a:r>
              <a:rPr lang="en-GB" sz="5000" dirty="0">
                <a:solidFill>
                  <a:srgbClr val="00B050"/>
                </a:solidFill>
              </a:rPr>
              <a:t>A</a:t>
            </a:r>
            <a:r>
              <a:rPr lang="en-GB" sz="5000" dirty="0">
                <a:solidFill>
                  <a:srgbClr val="7030A0"/>
                </a:solidFill>
              </a:rPr>
              <a:t>B</a:t>
            </a:r>
          </a:p>
        </p:txBody>
      </p:sp>
      <p:sp>
        <p:nvSpPr>
          <p:cNvPr id="19" name="TextBox 18">
            <a:extLst>
              <a:ext uri="{FF2B5EF4-FFF2-40B4-BE49-F238E27FC236}">
                <a16:creationId xmlns:a16="http://schemas.microsoft.com/office/drawing/2014/main" id="{F3DCE0AA-A643-4CCA-ABCC-78337E02BC55}"/>
              </a:ext>
            </a:extLst>
          </p:cNvPr>
          <p:cNvSpPr txBox="1"/>
          <p:nvPr/>
        </p:nvSpPr>
        <p:spPr>
          <a:xfrm>
            <a:off x="3567194" y="4959138"/>
            <a:ext cx="1624163" cy="861774"/>
          </a:xfrm>
          <a:prstGeom prst="rect">
            <a:avLst/>
          </a:prstGeom>
          <a:noFill/>
        </p:spPr>
        <p:txBody>
          <a:bodyPr wrap="none" rtlCol="0">
            <a:spAutoFit/>
          </a:bodyPr>
          <a:lstStyle/>
          <a:p>
            <a:r>
              <a:rPr lang="en-GB" sz="5000" dirty="0">
                <a:solidFill>
                  <a:srgbClr val="00B050"/>
                </a:solidFill>
              </a:rPr>
              <a:t>AA</a:t>
            </a:r>
            <a:r>
              <a:rPr lang="en-GB" sz="5000" dirty="0">
                <a:solidFill>
                  <a:srgbClr val="7030A0"/>
                </a:solidFill>
              </a:rPr>
              <a:t>BB</a:t>
            </a:r>
          </a:p>
        </p:txBody>
      </p:sp>
    </p:spTree>
    <p:extLst>
      <p:ext uri="{BB962C8B-B14F-4D97-AF65-F5344CB8AC3E}">
        <p14:creationId xmlns:p14="http://schemas.microsoft.com/office/powerpoint/2010/main" val="166566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P spid="16" grpId="0" animBg="1"/>
      <p:bldP spid="17" grpId="0" animBg="1"/>
      <p:bldP spid="5" grpId="0"/>
      <p:bldP spid="18" grpId="0"/>
      <p:bldP spid="19" grpId="0"/>
    </p:bldLst>
  </p:timing>
  <p:extLst>
    <p:ext uri="{6950BFC3-D8DA-4A85-94F7-54DA5524770B}">
      <p188:commentRel xmlns:p188="http://schemas.microsoft.com/office/powerpoint/2018/8/main" r:id="rId2"/>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650896" y="255007"/>
            <a:ext cx="7177413" cy="1225464"/>
          </a:xfrm>
          <a:prstGeom prst="rect">
            <a:avLst/>
          </a:prstGeom>
          <a:noFill/>
        </p:spPr>
        <p:txBody>
          <a:bodyPr wrap="square" rtlCol="0">
            <a:spAutoFit/>
          </a:bodyPr>
          <a:lstStyle/>
          <a:p>
            <a:pPr algn="ctr">
              <a:lnSpc>
                <a:spcPct val="107000"/>
              </a:lnSpc>
              <a:spcAft>
                <a:spcPts val="800"/>
              </a:spcAft>
            </a:pPr>
            <a:r>
              <a:rPr lang="en-GB" sz="3200" dirty="0"/>
              <a:t>Well done!</a:t>
            </a:r>
          </a:p>
          <a:p>
            <a:pPr algn="ctr">
              <a:lnSpc>
                <a:spcPct val="107000"/>
              </a:lnSpc>
              <a:spcAft>
                <a:spcPts val="800"/>
              </a:spcAft>
            </a:pPr>
            <a:r>
              <a:rPr lang="en-GB" sz="3200" dirty="0">
                <a:latin typeface="Calibri" panose="020F0502020204030204" pitchFamily="34" charset="0"/>
                <a:ea typeface="Calibri" panose="020F0502020204030204" pitchFamily="34" charset="0"/>
                <a:cs typeface="Times New Roman" panose="02020603050405020304" pitchFamily="18" charset="0"/>
              </a:rPr>
              <a:t>You have just obtained a Mystic Mic!</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189D3D96-BDEF-408B-BC70-78B09B4B7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192" y="2031300"/>
            <a:ext cx="3514495" cy="4685993"/>
          </a:xfrm>
          <a:prstGeom prst="rect">
            <a:avLst/>
          </a:prstGeom>
        </p:spPr>
      </p:pic>
    </p:spTree>
    <p:extLst>
      <p:ext uri="{BB962C8B-B14F-4D97-AF65-F5344CB8AC3E}">
        <p14:creationId xmlns:p14="http://schemas.microsoft.com/office/powerpoint/2010/main" val="166889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anim calcmode="lin" valueType="num">
                                      <p:cBhvr>
                                        <p:cTn id="15" dur="2000" fill="hold"/>
                                        <p:tgtEl>
                                          <p:spTgt spid="8"/>
                                        </p:tgtEl>
                                        <p:attrNameLst>
                                          <p:attrName>ppt_w</p:attrName>
                                        </p:attrNameLst>
                                      </p:cBhvr>
                                      <p:tavLst>
                                        <p:tav tm="0" fmla="#ppt_w*sin(2.5*pi*$)">
                                          <p:val>
                                            <p:fltVal val="0"/>
                                          </p:val>
                                        </p:tav>
                                        <p:tav tm="100000">
                                          <p:val>
                                            <p:fltVal val="1"/>
                                          </p:val>
                                        </p:tav>
                                      </p:tavLst>
                                    </p:anim>
                                    <p:anim calcmode="lin" valueType="num">
                                      <p:cBhvr>
                                        <p:cTn id="16"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456081" y="3106538"/>
            <a:ext cx="639919" cy="1169551"/>
          </a:xfrm>
          <a:prstGeom prst="rect">
            <a:avLst/>
          </a:prstGeom>
          <a:noFill/>
        </p:spPr>
        <p:txBody>
          <a:bodyPr wrap="none" rtlCol="0">
            <a:spAutoFit/>
          </a:bodyPr>
          <a:lstStyle/>
          <a:p>
            <a:r>
              <a:rPr lang="en-GB" sz="7000" dirty="0"/>
              <a:t>5</a:t>
            </a:r>
          </a:p>
        </p:txBody>
      </p:sp>
    </p:spTree>
    <p:extLst>
      <p:ext uri="{BB962C8B-B14F-4D97-AF65-F5344CB8AC3E}">
        <p14:creationId xmlns:p14="http://schemas.microsoft.com/office/powerpoint/2010/main" val="140587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C87026-4D1C-44C6-A0E4-EFEEF94AD865}"/>
              </a:ext>
            </a:extLst>
          </p:cNvPr>
          <p:cNvSpPr txBox="1"/>
          <p:nvPr/>
        </p:nvSpPr>
        <p:spPr>
          <a:xfrm>
            <a:off x="601147" y="1703070"/>
            <a:ext cx="6702623" cy="4396588"/>
          </a:xfrm>
          <a:prstGeom prst="rect">
            <a:avLst/>
          </a:prstGeom>
          <a:noFill/>
        </p:spPr>
        <p:txBody>
          <a:bodyPr wrap="square" rtlCol="0">
            <a:spAutoFit/>
          </a:bodyPr>
          <a:lstStyle/>
          <a:p>
            <a:pPr algn="ctr">
              <a:lnSpc>
                <a:spcPct val="107000"/>
              </a:lnSpc>
              <a:spcAft>
                <a:spcPts val="800"/>
              </a:spcAft>
              <a:tabLst>
                <a:tab pos="4635500" algn="l"/>
              </a:tabLst>
            </a:pPr>
            <a:r>
              <a:rPr lang="en-GB" sz="3500" dirty="0">
                <a:effectLst/>
                <a:latin typeface="Calibri" panose="020F0502020204030204" pitchFamily="34" charset="0"/>
                <a:ea typeface="Calibri" panose="020F0502020204030204" pitchFamily="34" charset="0"/>
                <a:cs typeface="Times New Roman" panose="02020603050405020304" pitchFamily="18" charset="0"/>
              </a:rPr>
              <a:t>You will now have to insert these words to make a </a:t>
            </a:r>
            <a:r>
              <a:rPr lang="en-GB" sz="35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rPr>
              <a:t>16 bar </a:t>
            </a:r>
            <a:r>
              <a:rPr lang="en-GB" sz="3500" dirty="0">
                <a:effectLst/>
                <a:latin typeface="Calibri" panose="020F0502020204030204" pitchFamily="34" charset="0"/>
                <a:ea typeface="Calibri" panose="020F0502020204030204" pitchFamily="34" charset="0"/>
                <a:cs typeface="Times New Roman" panose="02020603050405020304" pitchFamily="18" charset="0"/>
              </a:rPr>
              <a:t>rap.</a:t>
            </a:r>
          </a:p>
          <a:p>
            <a:pPr algn="ctr">
              <a:lnSpc>
                <a:spcPct val="107000"/>
              </a:lnSpc>
              <a:spcAft>
                <a:spcPts val="800"/>
              </a:spcAft>
              <a:tabLst>
                <a:tab pos="4635500" algn="l"/>
              </a:tabLst>
            </a:pP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4635500" algn="l"/>
              </a:tabLst>
            </a:pPr>
            <a:r>
              <a:rPr lang="en-GB" sz="3500" dirty="0">
                <a:latin typeface="Calibri" panose="020F0502020204030204" pitchFamily="34" charset="0"/>
                <a:ea typeface="Calibri" panose="020F0502020204030204" pitchFamily="34" charset="0"/>
                <a:cs typeface="Times New Roman" panose="02020603050405020304" pitchFamily="18" charset="0"/>
              </a:rPr>
              <a:t>The rap needs to make sense and you must fo</a:t>
            </a:r>
            <a:r>
              <a:rPr lang="en-GB" sz="3500" dirty="0">
                <a:effectLst/>
                <a:latin typeface="Calibri" panose="020F0502020204030204" pitchFamily="34" charset="0"/>
                <a:ea typeface="Calibri" panose="020F0502020204030204" pitchFamily="34" charset="0"/>
                <a:cs typeface="Times New Roman" panose="02020603050405020304" pitchFamily="18" charset="0"/>
              </a:rPr>
              <a:t>llow the </a:t>
            </a:r>
            <a:r>
              <a:rPr lang="en-GB" sz="3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AAAA </a:t>
            </a:r>
            <a:r>
              <a:rPr lang="en-GB" sz="3500" dirty="0">
                <a:effectLst/>
                <a:latin typeface="Calibri" panose="020F0502020204030204" pitchFamily="34" charset="0"/>
                <a:ea typeface="Calibri" panose="020F0502020204030204" pitchFamily="34" charset="0"/>
                <a:cs typeface="Times New Roman" panose="02020603050405020304" pitchFamily="18" charset="0"/>
              </a:rPr>
              <a:t>rhyme scheme! </a:t>
            </a:r>
          </a:p>
          <a:p>
            <a:endParaRPr lang="en-GB" sz="3500" dirty="0"/>
          </a:p>
        </p:txBody>
      </p:sp>
      <p:pic>
        <p:nvPicPr>
          <p:cNvPr id="7" name="Content Placeholder 6" descr="A picture containing clipart&#10;&#10;Description automatically generated">
            <a:extLst>
              <a:ext uri="{FF2B5EF4-FFF2-40B4-BE49-F238E27FC236}">
                <a16:creationId xmlns:a16="http://schemas.microsoft.com/office/drawing/2014/main" id="{4464C20A-9C48-4BA8-A0EC-130DD56244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43612" y="1463040"/>
            <a:ext cx="3647241" cy="4862989"/>
          </a:xfrm>
        </p:spPr>
      </p:pic>
      <p:pic>
        <p:nvPicPr>
          <p:cNvPr id="8" name="Picture 7" descr="A picture containing text&#10;&#10;Description automatically generated">
            <a:extLst>
              <a:ext uri="{FF2B5EF4-FFF2-40B4-BE49-F238E27FC236}">
                <a16:creationId xmlns:a16="http://schemas.microsoft.com/office/drawing/2014/main" id="{1F593845-4E3D-4347-B4CA-5F321BC45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9" name="Rectangle 8">
            <a:extLst>
              <a:ext uri="{FF2B5EF4-FFF2-40B4-BE49-F238E27FC236}">
                <a16:creationId xmlns:a16="http://schemas.microsoft.com/office/drawing/2014/main" id="{4AA7DB84-37C5-49EA-AFDE-C2218F173B74}"/>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CAC4E99-E949-4529-ABF6-7ABBC56BDB4D}"/>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5/50 </a:t>
            </a:r>
          </a:p>
          <a:p>
            <a:r>
              <a:rPr lang="en-GB" dirty="0"/>
              <a:t>Mystic Mics</a:t>
            </a:r>
          </a:p>
        </p:txBody>
      </p:sp>
      <p:pic>
        <p:nvPicPr>
          <p:cNvPr id="11" name="Picture 2" descr="Sound Vector Icon - Logowik.com">
            <a:extLst>
              <a:ext uri="{FF2B5EF4-FFF2-40B4-BE49-F238E27FC236}">
                <a16:creationId xmlns:a16="http://schemas.microsoft.com/office/drawing/2014/main" id="{02AF8720-AE20-4D0C-A8B7-3DED08559A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18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798171" y="464057"/>
            <a:ext cx="7177413" cy="707886"/>
          </a:xfrm>
          <a:prstGeom prst="rect">
            <a:avLst/>
          </a:prstGeom>
          <a:noFill/>
        </p:spPr>
        <p:txBody>
          <a:bodyPr wrap="square" rtlCol="0">
            <a:spAutoFit/>
          </a:bodyPr>
          <a:lstStyle/>
          <a:p>
            <a:pPr algn="ctr"/>
            <a:r>
              <a:rPr lang="en-GB" sz="4000" dirty="0">
                <a:solidFill>
                  <a:srgbClr val="0000FF"/>
                </a:solidFill>
              </a:rPr>
              <a:t>16 bar </a:t>
            </a:r>
            <a:endParaRPr lang="en-GB" sz="4000" dirty="0"/>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4372F5-DB24-406E-B907-20CD75CFA7CD}"/>
              </a:ext>
            </a:extLst>
          </p:cNvPr>
          <p:cNvSpPr txBox="1"/>
          <p:nvPr/>
        </p:nvSpPr>
        <p:spPr>
          <a:xfrm>
            <a:off x="1528905" y="1578850"/>
            <a:ext cx="7177413" cy="630942"/>
          </a:xfrm>
          <a:prstGeom prst="rect">
            <a:avLst/>
          </a:prstGeom>
          <a:noFill/>
        </p:spPr>
        <p:txBody>
          <a:bodyPr wrap="square">
            <a:spAutoFit/>
          </a:bodyPr>
          <a:lstStyle/>
          <a:p>
            <a:r>
              <a:rPr lang="en-GB" sz="3500" dirty="0"/>
              <a:t>A </a:t>
            </a:r>
            <a:r>
              <a:rPr lang="en-GB" sz="3500" dirty="0">
                <a:solidFill>
                  <a:srgbClr val="0000FF"/>
                </a:solidFill>
              </a:rPr>
              <a:t>bar</a:t>
            </a:r>
            <a:r>
              <a:rPr lang="en-GB" sz="3500" dirty="0"/>
              <a:t> is a single line in a rap. </a:t>
            </a:r>
          </a:p>
        </p:txBody>
      </p:sp>
      <p:pic>
        <p:nvPicPr>
          <p:cNvPr id="7" name="Content Placeholder 6" descr="A picture containing clipart&#10;&#10;Description automatically generated">
            <a:extLst>
              <a:ext uri="{FF2B5EF4-FFF2-40B4-BE49-F238E27FC236}">
                <a16:creationId xmlns:a16="http://schemas.microsoft.com/office/drawing/2014/main" id="{6EF62F64-47C9-461F-8DB5-F98460D9A5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95360" y="2056869"/>
            <a:ext cx="3596640" cy="4795521"/>
          </a:xfrm>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5/50 </a:t>
            </a:r>
          </a:p>
          <a:p>
            <a:r>
              <a:rPr lang="en-GB" dirty="0"/>
              <a:t>Mystic Mics</a:t>
            </a:r>
          </a:p>
        </p:txBody>
      </p:sp>
      <p:sp>
        <p:nvSpPr>
          <p:cNvPr id="2" name="TextBox 1">
            <a:extLst>
              <a:ext uri="{FF2B5EF4-FFF2-40B4-BE49-F238E27FC236}">
                <a16:creationId xmlns:a16="http://schemas.microsoft.com/office/drawing/2014/main" id="{21532984-0732-4665-BBC3-286937F7002E}"/>
              </a:ext>
            </a:extLst>
          </p:cNvPr>
          <p:cNvSpPr txBox="1"/>
          <p:nvPr/>
        </p:nvSpPr>
        <p:spPr>
          <a:xfrm>
            <a:off x="185213" y="2528939"/>
            <a:ext cx="8627317" cy="4283224"/>
          </a:xfrm>
          <a:prstGeom prst="rect">
            <a:avLst/>
          </a:prstGeom>
          <a:noFill/>
        </p:spPr>
        <p:txBody>
          <a:bodyPr wrap="square" rtlCol="0">
            <a:spAutoFit/>
          </a:bodyPr>
          <a:lstStyle/>
          <a:p>
            <a:pPr>
              <a:lnSpc>
                <a:spcPct val="107000"/>
              </a:lnSpc>
              <a:spcAft>
                <a:spcPts val="800"/>
              </a:spcAft>
              <a:tabLst>
                <a:tab pos="4635500" algn="l"/>
              </a:tabLst>
            </a:pPr>
            <a:r>
              <a:rPr lang="en-GB" sz="2500" b="1" dirty="0"/>
              <a:t>For example: </a:t>
            </a:r>
          </a:p>
          <a:p>
            <a:pPr>
              <a:lnSpc>
                <a:spcPct val="107000"/>
              </a:lnSpc>
              <a:spcAft>
                <a:spcPts val="800"/>
              </a:spcAft>
              <a:tabLst>
                <a:tab pos="4635500" algn="l"/>
              </a:tabLst>
            </a:pPr>
            <a:r>
              <a:rPr lang="en-GB" sz="2500" dirty="0">
                <a:effectLst/>
                <a:latin typeface="Calibri" panose="020F0502020204030204" pitchFamily="34" charset="0"/>
                <a:ea typeface="Calibri" panose="020F0502020204030204" pitchFamily="34" charset="0"/>
                <a:cs typeface="Times New Roman" panose="02020603050405020304" pitchFamily="18" charset="0"/>
              </a:rPr>
              <a:t>I woke up this morning feeling really </a:t>
            </a:r>
            <a:r>
              <a:rPr lang="en-GB" sz="2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cool </a:t>
            </a:r>
            <a:r>
              <a:rPr lang="en-GB" sz="2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(one bar)</a:t>
            </a:r>
            <a:endParaRPr lang="en-GB" sz="25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4635500" algn="l"/>
              </a:tabLst>
            </a:pPr>
            <a:r>
              <a:rPr lang="en-GB" sz="2500" dirty="0">
                <a:effectLst/>
                <a:latin typeface="Calibri" panose="020F0502020204030204" pitchFamily="34" charset="0"/>
                <a:ea typeface="Calibri" panose="020F0502020204030204" pitchFamily="34" charset="0"/>
                <a:cs typeface="Times New Roman" panose="02020603050405020304" pitchFamily="18" charset="0"/>
              </a:rPr>
              <a:t>Every single day I have to go to </a:t>
            </a:r>
            <a:r>
              <a:rPr lang="en-GB" sz="2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school </a:t>
            </a:r>
            <a:r>
              <a:rPr lang="en-GB" sz="2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(this line with the above line makes two bars)</a:t>
            </a:r>
            <a:endParaRPr lang="en-GB" sz="25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4635500" algn="l"/>
              </a:tabLst>
            </a:pPr>
            <a:r>
              <a:rPr lang="en-GB" sz="2500" dirty="0">
                <a:effectLst/>
                <a:latin typeface="Calibri" panose="020F0502020204030204" pitchFamily="34" charset="0"/>
                <a:ea typeface="Calibri" panose="020F0502020204030204" pitchFamily="34" charset="0"/>
                <a:cs typeface="Times New Roman" panose="02020603050405020304" pitchFamily="18" charset="0"/>
              </a:rPr>
              <a:t>I have loads of friends because I’m not </a:t>
            </a:r>
            <a:r>
              <a:rPr lang="en-GB" sz="2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cruel</a:t>
            </a:r>
            <a:r>
              <a:rPr lang="en-GB" sz="2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(this line with the previous two bars makes three bars)</a:t>
            </a:r>
            <a:endParaRPr lang="en-GB" sz="25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4635500" algn="l"/>
              </a:tabLst>
            </a:pPr>
            <a:r>
              <a:rPr lang="en-GB" sz="2500" dirty="0">
                <a:effectLst/>
                <a:latin typeface="Calibri" panose="020F0502020204030204" pitchFamily="34" charset="0"/>
                <a:ea typeface="Calibri" panose="020F0502020204030204" pitchFamily="34" charset="0"/>
                <a:cs typeface="Times New Roman" panose="02020603050405020304" pitchFamily="18" charset="0"/>
              </a:rPr>
              <a:t>And in the summer holidays we jump in a </a:t>
            </a:r>
            <a:r>
              <a:rPr lang="en-GB" sz="2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pool </a:t>
            </a:r>
            <a:r>
              <a:rPr lang="en-GB" sz="2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(this line with the previous three bards makes four bars)</a:t>
            </a:r>
            <a:endParaRPr lang="en-GB" sz="25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500" dirty="0"/>
          </a:p>
        </p:txBody>
      </p:sp>
    </p:spTree>
    <p:extLst>
      <p:ext uri="{BB962C8B-B14F-4D97-AF65-F5344CB8AC3E}">
        <p14:creationId xmlns:p14="http://schemas.microsoft.com/office/powerpoint/2010/main" val="117646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CA0372E7-CB51-4D93-9409-CDB44E0B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687" y="4126879"/>
            <a:ext cx="1937291" cy="2583054"/>
          </a:xfrm>
          <a:prstGeom prst="rect">
            <a:avLst/>
          </a:prstGeom>
        </p:spPr>
      </p:pic>
      <p:pic>
        <p:nvPicPr>
          <p:cNvPr id="5" name="Picture 2" descr="Sound Vector Icon - Logowik.com">
            <a:extLst>
              <a:ext uri="{FF2B5EF4-FFF2-40B4-BE49-F238E27FC236}">
                <a16:creationId xmlns:a16="http://schemas.microsoft.com/office/drawing/2014/main" id="{2F64C0E0-B87F-4B95-BBA4-27428C27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FEB2F5-B69F-4311-990B-0972EBA7808F}"/>
              </a:ext>
            </a:extLst>
          </p:cNvPr>
          <p:cNvSpPr txBox="1"/>
          <p:nvPr/>
        </p:nvSpPr>
        <p:spPr>
          <a:xfrm>
            <a:off x="3328987" y="935799"/>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7" name="Picture 6">
            <a:extLst>
              <a:ext uri="{FF2B5EF4-FFF2-40B4-BE49-F238E27FC236}">
                <a16:creationId xmlns:a16="http://schemas.microsoft.com/office/drawing/2014/main" id="{F49AA21E-BD0C-42DE-BBD9-81220CE8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45" y="2442487"/>
            <a:ext cx="6853237" cy="1387174"/>
          </a:xfrm>
          <a:prstGeom prst="rect">
            <a:avLst/>
          </a:prstGeom>
        </p:spPr>
      </p:pic>
      <p:sp>
        <p:nvSpPr>
          <p:cNvPr id="8" name="Rectangle 7">
            <a:extLst>
              <a:ext uri="{FF2B5EF4-FFF2-40B4-BE49-F238E27FC236}">
                <a16:creationId xmlns:a16="http://schemas.microsoft.com/office/drawing/2014/main" id="{BD3FE679-CA09-4022-AB3F-7E8E5DEA80DA}"/>
              </a:ext>
            </a:extLst>
          </p:cNvPr>
          <p:cNvSpPr/>
          <p:nvPr/>
        </p:nvSpPr>
        <p:spPr>
          <a:xfrm>
            <a:off x="2720888" y="745299"/>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F238BB-EE43-4D1F-9369-FA457651D03B}"/>
              </a:ext>
            </a:extLst>
          </p:cNvPr>
          <p:cNvSpPr txBox="1"/>
          <p:nvPr/>
        </p:nvSpPr>
        <p:spPr>
          <a:xfrm>
            <a:off x="7566325" y="4795158"/>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Slide the cursor to show how you currently feel. </a:t>
            </a:r>
          </a:p>
        </p:txBody>
      </p:sp>
    </p:spTree>
    <p:extLst>
      <p:ext uri="{BB962C8B-B14F-4D97-AF65-F5344CB8AC3E}">
        <p14:creationId xmlns:p14="http://schemas.microsoft.com/office/powerpoint/2010/main" val="175155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5/50 </a:t>
            </a:r>
          </a:p>
          <a:p>
            <a:r>
              <a:rPr lang="en-GB" dirty="0"/>
              <a:t>Mystic Mics</a:t>
            </a:r>
          </a:p>
        </p:txBody>
      </p:sp>
      <p:sp>
        <p:nvSpPr>
          <p:cNvPr id="11" name="TextBox 10">
            <a:extLst>
              <a:ext uri="{FF2B5EF4-FFF2-40B4-BE49-F238E27FC236}">
                <a16:creationId xmlns:a16="http://schemas.microsoft.com/office/drawing/2014/main" id="{C10FDDAA-4A02-45D6-8E6E-7447038C7386}"/>
              </a:ext>
            </a:extLst>
          </p:cNvPr>
          <p:cNvSpPr txBox="1"/>
          <p:nvPr/>
        </p:nvSpPr>
        <p:spPr>
          <a:xfrm>
            <a:off x="1155853" y="79567"/>
            <a:ext cx="5627369" cy="6615657"/>
          </a:xfrm>
          <a:prstGeom prst="rect">
            <a:avLst/>
          </a:prstGeom>
          <a:noFill/>
        </p:spPr>
        <p:txBody>
          <a:bodyPr wrap="square">
            <a:spAutoFit/>
          </a:bodyPr>
          <a:lstStyle/>
          <a:p>
            <a:pPr>
              <a:lnSpc>
                <a:spcPct val="107000"/>
              </a:lnSpc>
              <a:spcAft>
                <a:spcPts val="800"/>
              </a:spcAft>
              <a:tabLst>
                <a:tab pos="4635500" algn="l"/>
              </a:tabLst>
            </a:pPr>
            <a:r>
              <a:rPr lang="en-GB" sz="1500" dirty="0">
                <a:effectLst/>
                <a:latin typeface="Calibri" panose="020F0502020204030204" pitchFamily="34" charset="0"/>
                <a:ea typeface="Calibri" panose="020F0502020204030204" pitchFamily="34" charset="0"/>
                <a:cs typeface="Times New Roman" panose="02020603050405020304" pitchFamily="18" charset="0"/>
              </a:rPr>
              <a:t>I was sitting in my _______</a:t>
            </a:r>
          </a:p>
          <a:p>
            <a:pPr>
              <a:lnSpc>
                <a:spcPct val="107000"/>
              </a:lnSpc>
              <a:spcAft>
                <a:spcPts val="800"/>
              </a:spcAft>
              <a:tabLst>
                <a:tab pos="4635500" algn="l"/>
              </a:tabLst>
            </a:pPr>
            <a:r>
              <a:rPr lang="en-GB" sz="1500" dirty="0">
                <a:effectLst/>
                <a:latin typeface="Calibri" panose="020F0502020204030204" pitchFamily="34" charset="0"/>
                <a:ea typeface="Calibri" panose="020F0502020204030204" pitchFamily="34" charset="0"/>
                <a:cs typeface="Times New Roman" panose="02020603050405020304" pitchFamily="18" charset="0"/>
              </a:rPr>
              <a:t>Looking at my socks, I had an odd ______</a:t>
            </a:r>
          </a:p>
          <a:p>
            <a:pPr>
              <a:lnSpc>
                <a:spcPct val="107000"/>
              </a:lnSpc>
              <a:spcAft>
                <a:spcPts val="800"/>
              </a:spcAft>
              <a:tabLst>
                <a:tab pos="4635500" algn="l"/>
              </a:tabLst>
            </a:pPr>
            <a:r>
              <a:rPr lang="en-GB" sz="1500" dirty="0">
                <a:effectLst/>
                <a:latin typeface="Calibri" panose="020F0502020204030204" pitchFamily="34" charset="0"/>
                <a:ea typeface="Calibri" panose="020F0502020204030204" pitchFamily="34" charset="0"/>
                <a:cs typeface="Times New Roman" panose="02020603050405020304" pitchFamily="18" charset="0"/>
              </a:rPr>
              <a:t>Some might think this is a ___________</a:t>
            </a:r>
          </a:p>
          <a:p>
            <a:pPr>
              <a:lnSpc>
                <a:spcPct val="107000"/>
              </a:lnSpc>
              <a:spcAft>
                <a:spcPts val="800"/>
              </a:spcAft>
              <a:tabLst>
                <a:tab pos="4635500" algn="l"/>
              </a:tabLst>
            </a:pPr>
            <a:r>
              <a:rPr lang="en-GB" sz="1500" dirty="0">
                <a:effectLst/>
                <a:latin typeface="Calibri" panose="020F0502020204030204" pitchFamily="34" charset="0"/>
                <a:ea typeface="Calibri" panose="020F0502020204030204" pitchFamily="34" charset="0"/>
                <a:cs typeface="Times New Roman" panose="02020603050405020304" pitchFamily="18" charset="0"/>
              </a:rPr>
              <a:t>However, me, I just didn’t ____________</a:t>
            </a:r>
          </a:p>
          <a:p>
            <a:pPr>
              <a:lnSpc>
                <a:spcPct val="107000"/>
              </a:lnSpc>
              <a:spcAft>
                <a:spcPts val="800"/>
              </a:spcAft>
              <a:tabLst>
                <a:tab pos="4635500" algn="l"/>
              </a:tabLst>
            </a:pPr>
            <a:r>
              <a:rPr lang="en-GB" sz="15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tabLst>
                <a:tab pos="4635500" algn="l"/>
              </a:tabLst>
            </a:pPr>
            <a:r>
              <a:rPr lang="en-GB" sz="1500" dirty="0">
                <a:effectLst/>
                <a:latin typeface="Calibri" panose="020F0502020204030204" pitchFamily="34" charset="0"/>
                <a:ea typeface="Calibri" panose="020F0502020204030204" pitchFamily="34" charset="0"/>
                <a:cs typeface="Times New Roman" panose="02020603050405020304" pitchFamily="18" charset="0"/>
              </a:rPr>
              <a:t>I was feeling ________</a:t>
            </a:r>
          </a:p>
          <a:p>
            <a:pPr>
              <a:lnSpc>
                <a:spcPct val="107000"/>
              </a:lnSpc>
              <a:spcAft>
                <a:spcPts val="800"/>
              </a:spcAft>
              <a:tabLst>
                <a:tab pos="4635500" algn="l"/>
              </a:tabLst>
            </a:pPr>
            <a:r>
              <a:rPr lang="en-GB" sz="1500" dirty="0">
                <a:effectLst/>
                <a:latin typeface="Calibri" panose="020F0502020204030204" pitchFamily="34" charset="0"/>
                <a:ea typeface="Calibri" panose="020F0502020204030204" pitchFamily="34" charset="0"/>
                <a:cs typeface="Times New Roman" panose="02020603050405020304" pitchFamily="18" charset="0"/>
              </a:rPr>
              <a:t>I was chilling and relaxing, I didn’t feel _______</a:t>
            </a:r>
          </a:p>
          <a:p>
            <a:pPr>
              <a:lnSpc>
                <a:spcPct val="107000"/>
              </a:lnSpc>
              <a:spcAft>
                <a:spcPts val="800"/>
              </a:spcAft>
              <a:tabLst>
                <a:tab pos="4635500" algn="l"/>
              </a:tabLst>
            </a:pPr>
            <a:r>
              <a:rPr lang="en-GB" sz="1500" dirty="0">
                <a:effectLst/>
                <a:latin typeface="Calibri" panose="020F0502020204030204" pitchFamily="34" charset="0"/>
                <a:ea typeface="Calibri" panose="020F0502020204030204" pitchFamily="34" charset="0"/>
                <a:cs typeface="Times New Roman" panose="02020603050405020304" pitchFamily="18" charset="0"/>
              </a:rPr>
              <a:t>Watching my TV then in walks my _______</a:t>
            </a:r>
          </a:p>
          <a:p>
            <a:pPr>
              <a:lnSpc>
                <a:spcPct val="107000"/>
              </a:lnSpc>
              <a:spcAft>
                <a:spcPts val="800"/>
              </a:spcAft>
              <a:tabLst>
                <a:tab pos="4635500" algn="l"/>
              </a:tabLst>
            </a:pPr>
            <a:r>
              <a:rPr lang="en-GB" sz="1500" dirty="0">
                <a:effectLst/>
                <a:latin typeface="Calibri" panose="020F0502020204030204" pitchFamily="34" charset="0"/>
                <a:ea typeface="Calibri" panose="020F0502020204030204" pitchFamily="34" charset="0"/>
                <a:cs typeface="Times New Roman" panose="02020603050405020304" pitchFamily="18" charset="0"/>
              </a:rPr>
              <a:t>He said to me “you’re such a cool ________”</a:t>
            </a:r>
          </a:p>
          <a:p>
            <a:pPr>
              <a:lnSpc>
                <a:spcPct val="107000"/>
              </a:lnSpc>
              <a:spcAft>
                <a:spcPts val="800"/>
              </a:spcAft>
              <a:tabLst>
                <a:tab pos="4635500" algn="l"/>
              </a:tabLst>
            </a:pPr>
            <a:r>
              <a:rPr lang="en-GB" sz="15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tabLst>
                <a:tab pos="4635500" algn="l"/>
              </a:tabLst>
            </a:pPr>
            <a:r>
              <a:rPr lang="en-GB" sz="1500" dirty="0">
                <a:effectLst/>
                <a:latin typeface="Calibri" panose="020F0502020204030204" pitchFamily="34" charset="0"/>
                <a:ea typeface="Calibri" panose="020F0502020204030204" pitchFamily="34" charset="0"/>
                <a:cs typeface="Times New Roman" panose="02020603050405020304" pitchFamily="18" charset="0"/>
              </a:rPr>
              <a:t>I looked at the clock and realised the _________</a:t>
            </a:r>
          </a:p>
          <a:p>
            <a:pPr>
              <a:lnSpc>
                <a:spcPct val="107000"/>
              </a:lnSpc>
              <a:spcAft>
                <a:spcPts val="800"/>
              </a:spcAft>
              <a:tabLst>
                <a:tab pos="4635500" algn="l"/>
              </a:tabLst>
            </a:pPr>
            <a:r>
              <a:rPr lang="en-GB" sz="1500" dirty="0">
                <a:effectLst/>
                <a:latin typeface="Calibri" panose="020F0502020204030204" pitchFamily="34" charset="0"/>
                <a:ea typeface="Calibri" panose="020F0502020204030204" pitchFamily="34" charset="0"/>
                <a:cs typeface="Times New Roman" panose="02020603050405020304" pitchFamily="18" charset="0"/>
              </a:rPr>
              <a:t>Big hand on the 12, small hand on the ________</a:t>
            </a:r>
          </a:p>
          <a:p>
            <a:pPr>
              <a:lnSpc>
                <a:spcPct val="107000"/>
              </a:lnSpc>
              <a:spcAft>
                <a:spcPts val="800"/>
              </a:spcAft>
              <a:tabLst>
                <a:tab pos="4635500" algn="l"/>
              </a:tabLst>
            </a:pPr>
            <a:r>
              <a:rPr lang="en-GB" sz="1500" dirty="0">
                <a:effectLst/>
                <a:latin typeface="Calibri" panose="020F0502020204030204" pitchFamily="34" charset="0"/>
                <a:ea typeface="Calibri" panose="020F0502020204030204" pitchFamily="34" charset="0"/>
                <a:cs typeface="Times New Roman" panose="02020603050405020304" pitchFamily="18" charset="0"/>
              </a:rPr>
              <a:t>Out came the sun, it started to _________</a:t>
            </a:r>
          </a:p>
          <a:p>
            <a:pPr>
              <a:lnSpc>
                <a:spcPct val="107000"/>
              </a:lnSpc>
              <a:spcAft>
                <a:spcPts val="800"/>
              </a:spcAft>
              <a:tabLst>
                <a:tab pos="4635500" algn="l"/>
              </a:tabLst>
            </a:pPr>
            <a:r>
              <a:rPr lang="en-GB" sz="1500" dirty="0">
                <a:effectLst/>
                <a:latin typeface="Calibri" panose="020F0502020204030204" pitchFamily="34" charset="0"/>
                <a:ea typeface="Calibri" panose="020F0502020204030204" pitchFamily="34" charset="0"/>
                <a:cs typeface="Times New Roman" panose="02020603050405020304" pitchFamily="18" charset="0"/>
              </a:rPr>
              <a:t>I ate up my cereal it tasted ___________</a:t>
            </a:r>
          </a:p>
          <a:p>
            <a:pPr>
              <a:lnSpc>
                <a:spcPct val="107000"/>
              </a:lnSpc>
              <a:spcAft>
                <a:spcPts val="800"/>
              </a:spcAft>
              <a:tabLst>
                <a:tab pos="4635500" algn="l"/>
              </a:tabLst>
            </a:pPr>
            <a:r>
              <a:rPr lang="en-GB" sz="15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tabLst>
                <a:tab pos="4635500" algn="l"/>
              </a:tabLst>
            </a:pPr>
            <a:r>
              <a:rPr lang="en-GB" sz="1500" dirty="0">
                <a:effectLst/>
                <a:latin typeface="Calibri" panose="020F0502020204030204" pitchFamily="34" charset="0"/>
                <a:ea typeface="Calibri" panose="020F0502020204030204" pitchFamily="34" charset="0"/>
                <a:cs typeface="Times New Roman" panose="02020603050405020304" pitchFamily="18" charset="0"/>
              </a:rPr>
              <a:t>The cereal was delicious, I was so __________</a:t>
            </a:r>
          </a:p>
          <a:p>
            <a:pPr>
              <a:lnSpc>
                <a:spcPct val="107000"/>
              </a:lnSpc>
              <a:spcAft>
                <a:spcPts val="800"/>
              </a:spcAft>
              <a:tabLst>
                <a:tab pos="4635500" algn="l"/>
              </a:tabLst>
            </a:pPr>
            <a:r>
              <a:rPr lang="en-GB" sz="1500" dirty="0">
                <a:effectLst/>
                <a:latin typeface="Calibri" panose="020F0502020204030204" pitchFamily="34" charset="0"/>
                <a:ea typeface="Calibri" panose="020F0502020204030204" pitchFamily="34" charset="0"/>
                <a:cs typeface="Times New Roman" panose="02020603050405020304" pitchFamily="18" charset="0"/>
              </a:rPr>
              <a:t>I walked to my door because somebody ______________</a:t>
            </a:r>
          </a:p>
          <a:p>
            <a:pPr>
              <a:lnSpc>
                <a:spcPct val="107000"/>
              </a:lnSpc>
              <a:spcAft>
                <a:spcPts val="800"/>
              </a:spcAft>
              <a:tabLst>
                <a:tab pos="4635500" algn="l"/>
              </a:tabLst>
            </a:pPr>
            <a:r>
              <a:rPr lang="en-GB" sz="1500" dirty="0">
                <a:effectLst/>
                <a:latin typeface="Calibri" panose="020F0502020204030204" pitchFamily="34" charset="0"/>
                <a:ea typeface="Calibri" panose="020F0502020204030204" pitchFamily="34" charset="0"/>
                <a:cs typeface="Times New Roman" panose="02020603050405020304" pitchFamily="18" charset="0"/>
              </a:rPr>
              <a:t>Unlocked the door because it was ____________</a:t>
            </a:r>
          </a:p>
          <a:p>
            <a:r>
              <a:rPr lang="en-GB" sz="1500" dirty="0">
                <a:effectLst/>
                <a:latin typeface="Calibri" panose="020F0502020204030204" pitchFamily="34" charset="0"/>
                <a:ea typeface="Calibri" panose="020F0502020204030204" pitchFamily="34" charset="0"/>
                <a:cs typeface="Times New Roman" panose="02020603050405020304" pitchFamily="18" charset="0"/>
              </a:rPr>
              <a:t>Hey, it’s rapping rabbit, he hopped and he __________</a:t>
            </a:r>
            <a:endParaRPr lang="en-GB" sz="1500" dirty="0"/>
          </a:p>
        </p:txBody>
      </p:sp>
      <p:sp>
        <p:nvSpPr>
          <p:cNvPr id="8" name="TextBox 7">
            <a:extLst>
              <a:ext uri="{FF2B5EF4-FFF2-40B4-BE49-F238E27FC236}">
                <a16:creationId xmlns:a16="http://schemas.microsoft.com/office/drawing/2014/main" id="{11DD36CA-F1C5-4EA6-988B-E7FFB2CA16DC}"/>
              </a:ext>
            </a:extLst>
          </p:cNvPr>
          <p:cNvSpPr txBox="1"/>
          <p:nvPr/>
        </p:nvSpPr>
        <p:spPr>
          <a:xfrm>
            <a:off x="5263116" y="45277"/>
            <a:ext cx="4035419" cy="1708160"/>
          </a:xfrm>
          <a:prstGeom prst="rect">
            <a:avLst/>
          </a:prstGeom>
          <a:noFill/>
        </p:spPr>
        <p:txBody>
          <a:bodyPr wrap="square" rtlCol="0">
            <a:spAutoFit/>
          </a:bodyPr>
          <a:lstStyle/>
          <a:p>
            <a:r>
              <a:rPr lang="en-GB" sz="3500" dirty="0"/>
              <a:t>Complete the 16 bar rap using the </a:t>
            </a:r>
            <a:r>
              <a:rPr lang="en-GB" sz="3500" dirty="0">
                <a:solidFill>
                  <a:srgbClr val="00B050"/>
                </a:solidFill>
              </a:rPr>
              <a:t>AAAA</a:t>
            </a:r>
            <a:r>
              <a:rPr lang="en-GB" sz="3500" dirty="0"/>
              <a:t> rhyme scheme</a:t>
            </a:r>
          </a:p>
        </p:txBody>
      </p:sp>
      <p:sp>
        <p:nvSpPr>
          <p:cNvPr id="17" name="Rectangle 16">
            <a:extLst>
              <a:ext uri="{FF2B5EF4-FFF2-40B4-BE49-F238E27FC236}">
                <a16:creationId xmlns:a16="http://schemas.microsoft.com/office/drawing/2014/main" id="{0037F788-63DC-4E0B-8615-AAD74012EB0B}"/>
              </a:ext>
            </a:extLst>
          </p:cNvPr>
          <p:cNvSpPr/>
          <p:nvPr/>
        </p:nvSpPr>
        <p:spPr>
          <a:xfrm>
            <a:off x="7289053" y="3475668"/>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D818C698-0265-4CAA-9082-08BE79E397B3}"/>
              </a:ext>
            </a:extLst>
          </p:cNvPr>
          <p:cNvSpPr txBox="1"/>
          <p:nvPr/>
        </p:nvSpPr>
        <p:spPr>
          <a:xfrm>
            <a:off x="7401474" y="3489478"/>
            <a:ext cx="1002197" cy="477054"/>
          </a:xfrm>
          <a:prstGeom prst="rect">
            <a:avLst/>
          </a:prstGeom>
          <a:noFill/>
        </p:spPr>
        <p:txBody>
          <a:bodyPr wrap="square" rtlCol="0">
            <a:spAutoFit/>
          </a:bodyPr>
          <a:lstStyle/>
          <a:p>
            <a:r>
              <a:rPr lang="en-GB" sz="2500" dirty="0">
                <a:solidFill>
                  <a:srgbClr val="00B050"/>
                </a:solidFill>
              </a:rPr>
              <a:t>Lad</a:t>
            </a:r>
          </a:p>
        </p:txBody>
      </p:sp>
      <p:sp>
        <p:nvSpPr>
          <p:cNvPr id="21" name="Rectangle 20">
            <a:extLst>
              <a:ext uri="{FF2B5EF4-FFF2-40B4-BE49-F238E27FC236}">
                <a16:creationId xmlns:a16="http://schemas.microsoft.com/office/drawing/2014/main" id="{B3ACD391-24A5-43BB-9582-EE64E8F2CEB3}"/>
              </a:ext>
            </a:extLst>
          </p:cNvPr>
          <p:cNvSpPr/>
          <p:nvPr/>
        </p:nvSpPr>
        <p:spPr>
          <a:xfrm>
            <a:off x="5609116" y="3461013"/>
            <a:ext cx="121860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989E343-1BFA-4B8B-807C-4FECF43DD770}"/>
              </a:ext>
            </a:extLst>
          </p:cNvPr>
          <p:cNvSpPr txBox="1"/>
          <p:nvPr/>
        </p:nvSpPr>
        <p:spPr>
          <a:xfrm>
            <a:off x="5609117" y="3461013"/>
            <a:ext cx="1218603" cy="477054"/>
          </a:xfrm>
          <a:prstGeom prst="rect">
            <a:avLst/>
          </a:prstGeom>
          <a:noFill/>
        </p:spPr>
        <p:txBody>
          <a:bodyPr wrap="square" rtlCol="0">
            <a:spAutoFit/>
          </a:bodyPr>
          <a:lstStyle/>
          <a:p>
            <a:r>
              <a:rPr lang="en-GB" sz="2500" dirty="0">
                <a:solidFill>
                  <a:srgbClr val="00B050"/>
                </a:solidFill>
              </a:rPr>
              <a:t>Hopped</a:t>
            </a:r>
          </a:p>
        </p:txBody>
      </p:sp>
      <p:sp>
        <p:nvSpPr>
          <p:cNvPr id="23" name="Rectangle 22">
            <a:extLst>
              <a:ext uri="{FF2B5EF4-FFF2-40B4-BE49-F238E27FC236}">
                <a16:creationId xmlns:a16="http://schemas.microsoft.com/office/drawing/2014/main" id="{BDF50DD7-82F6-4D57-9B5D-44A784F30A09}"/>
              </a:ext>
            </a:extLst>
          </p:cNvPr>
          <p:cNvSpPr/>
          <p:nvPr/>
        </p:nvSpPr>
        <p:spPr>
          <a:xfrm>
            <a:off x="5596335" y="4255108"/>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988A3E0F-4BAD-468F-B476-2151C68DEEA9}"/>
              </a:ext>
            </a:extLst>
          </p:cNvPr>
          <p:cNvSpPr txBox="1"/>
          <p:nvPr/>
        </p:nvSpPr>
        <p:spPr>
          <a:xfrm>
            <a:off x="5596336" y="4255108"/>
            <a:ext cx="902811" cy="477054"/>
          </a:xfrm>
          <a:prstGeom prst="rect">
            <a:avLst/>
          </a:prstGeom>
          <a:noFill/>
        </p:spPr>
        <p:txBody>
          <a:bodyPr wrap="none" rtlCol="0">
            <a:spAutoFit/>
          </a:bodyPr>
          <a:lstStyle/>
          <a:p>
            <a:r>
              <a:rPr lang="en-GB" sz="2500" dirty="0">
                <a:solidFill>
                  <a:srgbClr val="00B050"/>
                </a:solidFill>
              </a:rPr>
              <a:t>Shine</a:t>
            </a:r>
          </a:p>
        </p:txBody>
      </p:sp>
      <p:sp>
        <p:nvSpPr>
          <p:cNvPr id="25" name="Rectangle 24">
            <a:extLst>
              <a:ext uri="{FF2B5EF4-FFF2-40B4-BE49-F238E27FC236}">
                <a16:creationId xmlns:a16="http://schemas.microsoft.com/office/drawing/2014/main" id="{465E6370-2F26-489F-93E3-CEC9315E1AB1}"/>
              </a:ext>
            </a:extLst>
          </p:cNvPr>
          <p:cNvSpPr/>
          <p:nvPr/>
        </p:nvSpPr>
        <p:spPr>
          <a:xfrm>
            <a:off x="5612941" y="4998112"/>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310CBB5B-74E9-412C-9995-576AF4C37BB9}"/>
              </a:ext>
            </a:extLst>
          </p:cNvPr>
          <p:cNvSpPr txBox="1"/>
          <p:nvPr/>
        </p:nvSpPr>
        <p:spPr>
          <a:xfrm>
            <a:off x="5634210" y="4998112"/>
            <a:ext cx="682751" cy="477054"/>
          </a:xfrm>
          <a:prstGeom prst="rect">
            <a:avLst/>
          </a:prstGeom>
          <a:noFill/>
        </p:spPr>
        <p:txBody>
          <a:bodyPr wrap="none" rtlCol="0">
            <a:spAutoFit/>
          </a:bodyPr>
          <a:lstStyle/>
          <a:p>
            <a:r>
              <a:rPr lang="en-GB" sz="2500" dirty="0">
                <a:solidFill>
                  <a:srgbClr val="00B050"/>
                </a:solidFill>
              </a:rPr>
              <a:t>Pair</a:t>
            </a:r>
          </a:p>
        </p:txBody>
      </p:sp>
      <p:sp>
        <p:nvSpPr>
          <p:cNvPr id="29" name="Rectangle 28">
            <a:extLst>
              <a:ext uri="{FF2B5EF4-FFF2-40B4-BE49-F238E27FC236}">
                <a16:creationId xmlns:a16="http://schemas.microsoft.com/office/drawing/2014/main" id="{E3E2E6B8-B42E-47B7-BA33-D46131C4A579}"/>
              </a:ext>
            </a:extLst>
          </p:cNvPr>
          <p:cNvSpPr/>
          <p:nvPr/>
        </p:nvSpPr>
        <p:spPr>
          <a:xfrm>
            <a:off x="10332672" y="2562045"/>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5D1C83F5-9C3E-4858-9BD3-A589A0E4F1A5}"/>
              </a:ext>
            </a:extLst>
          </p:cNvPr>
          <p:cNvSpPr txBox="1"/>
          <p:nvPr/>
        </p:nvSpPr>
        <p:spPr>
          <a:xfrm>
            <a:off x="10332673" y="2562045"/>
            <a:ext cx="704039" cy="477054"/>
          </a:xfrm>
          <a:prstGeom prst="rect">
            <a:avLst/>
          </a:prstGeom>
          <a:noFill/>
        </p:spPr>
        <p:txBody>
          <a:bodyPr wrap="none" rtlCol="0">
            <a:spAutoFit/>
          </a:bodyPr>
          <a:lstStyle/>
          <a:p>
            <a:r>
              <a:rPr lang="en-GB" sz="2500" dirty="0">
                <a:solidFill>
                  <a:srgbClr val="00B050"/>
                </a:solidFill>
              </a:rPr>
              <a:t>Dad</a:t>
            </a:r>
          </a:p>
        </p:txBody>
      </p:sp>
      <p:sp>
        <p:nvSpPr>
          <p:cNvPr id="41" name="Rectangle 40">
            <a:extLst>
              <a:ext uri="{FF2B5EF4-FFF2-40B4-BE49-F238E27FC236}">
                <a16:creationId xmlns:a16="http://schemas.microsoft.com/office/drawing/2014/main" id="{5C994573-7CE9-4C79-91E7-88A370362AFE}"/>
              </a:ext>
            </a:extLst>
          </p:cNvPr>
          <p:cNvSpPr/>
          <p:nvPr/>
        </p:nvSpPr>
        <p:spPr>
          <a:xfrm>
            <a:off x="5619752" y="2596347"/>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470801B0-21C4-449F-9F9E-9E8F4E30C7A3}"/>
              </a:ext>
            </a:extLst>
          </p:cNvPr>
          <p:cNvSpPr txBox="1"/>
          <p:nvPr/>
        </p:nvSpPr>
        <p:spPr>
          <a:xfrm>
            <a:off x="5619753" y="2596347"/>
            <a:ext cx="1002197" cy="477054"/>
          </a:xfrm>
          <a:prstGeom prst="rect">
            <a:avLst/>
          </a:prstGeom>
          <a:noFill/>
        </p:spPr>
        <p:txBody>
          <a:bodyPr wrap="none" rtlCol="0">
            <a:spAutoFit/>
          </a:bodyPr>
          <a:lstStyle/>
          <a:p>
            <a:r>
              <a:rPr lang="en-GB" sz="2500" dirty="0">
                <a:solidFill>
                  <a:srgbClr val="00B050"/>
                </a:solidFill>
              </a:rPr>
              <a:t>Divine</a:t>
            </a:r>
          </a:p>
        </p:txBody>
      </p:sp>
      <p:sp>
        <p:nvSpPr>
          <p:cNvPr id="45" name="Rectangle 44">
            <a:extLst>
              <a:ext uri="{FF2B5EF4-FFF2-40B4-BE49-F238E27FC236}">
                <a16:creationId xmlns:a16="http://schemas.microsoft.com/office/drawing/2014/main" id="{D504C59B-E0A6-4C32-8A7C-8AF82AF181A7}"/>
              </a:ext>
            </a:extLst>
          </p:cNvPr>
          <p:cNvSpPr/>
          <p:nvPr/>
        </p:nvSpPr>
        <p:spPr>
          <a:xfrm>
            <a:off x="7310319" y="4233213"/>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1C54F83D-DAFE-4BE9-8AB7-AA54AC0C6C89}"/>
              </a:ext>
            </a:extLst>
          </p:cNvPr>
          <p:cNvSpPr txBox="1"/>
          <p:nvPr/>
        </p:nvSpPr>
        <p:spPr>
          <a:xfrm>
            <a:off x="7310320" y="4233213"/>
            <a:ext cx="1088055" cy="477054"/>
          </a:xfrm>
          <a:prstGeom prst="rect">
            <a:avLst/>
          </a:prstGeom>
          <a:noFill/>
        </p:spPr>
        <p:txBody>
          <a:bodyPr wrap="none" rtlCol="0">
            <a:spAutoFit/>
          </a:bodyPr>
          <a:lstStyle/>
          <a:p>
            <a:r>
              <a:rPr lang="en-GB" sz="2500" dirty="0">
                <a:solidFill>
                  <a:srgbClr val="00B050"/>
                </a:solidFill>
              </a:rPr>
              <a:t>Locked</a:t>
            </a:r>
          </a:p>
        </p:txBody>
      </p:sp>
      <p:sp>
        <p:nvSpPr>
          <p:cNvPr id="47" name="Rectangle 46">
            <a:extLst>
              <a:ext uri="{FF2B5EF4-FFF2-40B4-BE49-F238E27FC236}">
                <a16:creationId xmlns:a16="http://schemas.microsoft.com/office/drawing/2014/main" id="{17E1A09B-146E-4784-A9E3-635EB9F25DBB}"/>
              </a:ext>
            </a:extLst>
          </p:cNvPr>
          <p:cNvSpPr/>
          <p:nvPr/>
        </p:nvSpPr>
        <p:spPr>
          <a:xfrm>
            <a:off x="7310313" y="4997483"/>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E5894296-2ADB-4D7E-84A5-507C6391CD86}"/>
              </a:ext>
            </a:extLst>
          </p:cNvPr>
          <p:cNvSpPr txBox="1"/>
          <p:nvPr/>
        </p:nvSpPr>
        <p:spPr>
          <a:xfrm>
            <a:off x="7310314" y="4997483"/>
            <a:ext cx="864339" cy="477054"/>
          </a:xfrm>
          <a:prstGeom prst="rect">
            <a:avLst/>
          </a:prstGeom>
          <a:noFill/>
        </p:spPr>
        <p:txBody>
          <a:bodyPr wrap="none" rtlCol="0">
            <a:spAutoFit/>
          </a:bodyPr>
          <a:lstStyle/>
          <a:p>
            <a:r>
              <a:rPr lang="en-GB" sz="2500" dirty="0">
                <a:solidFill>
                  <a:srgbClr val="00B050"/>
                </a:solidFill>
              </a:rPr>
              <a:t>Chair</a:t>
            </a:r>
          </a:p>
        </p:txBody>
      </p:sp>
      <p:sp>
        <p:nvSpPr>
          <p:cNvPr id="49" name="Rectangle 48">
            <a:extLst>
              <a:ext uri="{FF2B5EF4-FFF2-40B4-BE49-F238E27FC236}">
                <a16:creationId xmlns:a16="http://schemas.microsoft.com/office/drawing/2014/main" id="{698C9505-BDF8-437F-89DE-A9A79CC9432D}"/>
              </a:ext>
            </a:extLst>
          </p:cNvPr>
          <p:cNvSpPr/>
          <p:nvPr/>
        </p:nvSpPr>
        <p:spPr>
          <a:xfrm>
            <a:off x="10323541" y="4255108"/>
            <a:ext cx="1269194"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xtBox 49">
            <a:extLst>
              <a:ext uri="{FF2B5EF4-FFF2-40B4-BE49-F238E27FC236}">
                <a16:creationId xmlns:a16="http://schemas.microsoft.com/office/drawing/2014/main" id="{B3B59EEE-9F47-460D-BD9A-D7A854DFC449}"/>
              </a:ext>
            </a:extLst>
          </p:cNvPr>
          <p:cNvSpPr txBox="1"/>
          <p:nvPr/>
        </p:nvSpPr>
        <p:spPr>
          <a:xfrm>
            <a:off x="10319159" y="4265831"/>
            <a:ext cx="1269194" cy="477054"/>
          </a:xfrm>
          <a:prstGeom prst="rect">
            <a:avLst/>
          </a:prstGeom>
          <a:noFill/>
        </p:spPr>
        <p:txBody>
          <a:bodyPr wrap="none" rtlCol="0">
            <a:spAutoFit/>
          </a:bodyPr>
          <a:lstStyle/>
          <a:p>
            <a:r>
              <a:rPr lang="en-GB" sz="2500" dirty="0">
                <a:solidFill>
                  <a:srgbClr val="00B050"/>
                </a:solidFill>
              </a:rPr>
              <a:t>Shocked</a:t>
            </a:r>
          </a:p>
        </p:txBody>
      </p:sp>
      <p:sp>
        <p:nvSpPr>
          <p:cNvPr id="51" name="Rectangle 50">
            <a:extLst>
              <a:ext uri="{FF2B5EF4-FFF2-40B4-BE49-F238E27FC236}">
                <a16:creationId xmlns:a16="http://schemas.microsoft.com/office/drawing/2014/main" id="{381F8D29-94A1-4941-8211-852C62C8FE69}"/>
              </a:ext>
            </a:extLst>
          </p:cNvPr>
          <p:cNvSpPr/>
          <p:nvPr/>
        </p:nvSpPr>
        <p:spPr>
          <a:xfrm>
            <a:off x="8817250" y="2596344"/>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extBox 51">
            <a:extLst>
              <a:ext uri="{FF2B5EF4-FFF2-40B4-BE49-F238E27FC236}">
                <a16:creationId xmlns:a16="http://schemas.microsoft.com/office/drawing/2014/main" id="{7217FCEB-2711-4C3D-913B-349B0DE1FC8D}"/>
              </a:ext>
            </a:extLst>
          </p:cNvPr>
          <p:cNvSpPr txBox="1"/>
          <p:nvPr/>
        </p:nvSpPr>
        <p:spPr>
          <a:xfrm>
            <a:off x="8817251" y="2596344"/>
            <a:ext cx="782587" cy="477054"/>
          </a:xfrm>
          <a:prstGeom prst="rect">
            <a:avLst/>
          </a:prstGeom>
          <a:noFill/>
        </p:spPr>
        <p:txBody>
          <a:bodyPr wrap="none" rtlCol="0">
            <a:spAutoFit/>
          </a:bodyPr>
          <a:lstStyle/>
          <a:p>
            <a:r>
              <a:rPr lang="en-GB" sz="2500" dirty="0">
                <a:solidFill>
                  <a:srgbClr val="00B050"/>
                </a:solidFill>
              </a:rPr>
              <a:t>Glad</a:t>
            </a:r>
          </a:p>
        </p:txBody>
      </p:sp>
      <p:sp>
        <p:nvSpPr>
          <p:cNvPr id="55" name="Rectangle 54">
            <a:extLst>
              <a:ext uri="{FF2B5EF4-FFF2-40B4-BE49-F238E27FC236}">
                <a16:creationId xmlns:a16="http://schemas.microsoft.com/office/drawing/2014/main" id="{0AC3BE8D-2423-4BE3-8E02-3C2538810A21}"/>
              </a:ext>
            </a:extLst>
          </p:cNvPr>
          <p:cNvSpPr/>
          <p:nvPr/>
        </p:nvSpPr>
        <p:spPr>
          <a:xfrm>
            <a:off x="8838517" y="3486275"/>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C0F0B1DC-A5ED-460E-A7F5-E678C167FAFA}"/>
              </a:ext>
            </a:extLst>
          </p:cNvPr>
          <p:cNvSpPr txBox="1"/>
          <p:nvPr/>
        </p:nvSpPr>
        <p:spPr>
          <a:xfrm>
            <a:off x="8838518" y="3486275"/>
            <a:ext cx="780983" cy="477054"/>
          </a:xfrm>
          <a:prstGeom prst="rect">
            <a:avLst/>
          </a:prstGeom>
          <a:noFill/>
        </p:spPr>
        <p:txBody>
          <a:bodyPr wrap="none" rtlCol="0">
            <a:spAutoFit/>
          </a:bodyPr>
          <a:lstStyle/>
          <a:p>
            <a:r>
              <a:rPr lang="en-GB" sz="2500" dirty="0">
                <a:solidFill>
                  <a:srgbClr val="00B050"/>
                </a:solidFill>
              </a:rPr>
              <a:t>Mad</a:t>
            </a:r>
          </a:p>
        </p:txBody>
      </p:sp>
      <p:sp>
        <p:nvSpPr>
          <p:cNvPr id="59" name="Rectangle 58">
            <a:extLst>
              <a:ext uri="{FF2B5EF4-FFF2-40B4-BE49-F238E27FC236}">
                <a16:creationId xmlns:a16="http://schemas.microsoft.com/office/drawing/2014/main" id="{33B01FBC-B988-479B-A08A-BAE2796C4AD2}"/>
              </a:ext>
            </a:extLst>
          </p:cNvPr>
          <p:cNvSpPr/>
          <p:nvPr/>
        </p:nvSpPr>
        <p:spPr>
          <a:xfrm>
            <a:off x="8849163" y="4216711"/>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3CFB7C27-9376-4362-BBEF-51DFD39E2A7C}"/>
              </a:ext>
            </a:extLst>
          </p:cNvPr>
          <p:cNvSpPr txBox="1"/>
          <p:nvPr/>
        </p:nvSpPr>
        <p:spPr>
          <a:xfrm>
            <a:off x="8849164" y="4216711"/>
            <a:ext cx="793807" cy="477054"/>
          </a:xfrm>
          <a:prstGeom prst="rect">
            <a:avLst/>
          </a:prstGeom>
          <a:noFill/>
        </p:spPr>
        <p:txBody>
          <a:bodyPr wrap="none" rtlCol="0">
            <a:spAutoFit/>
          </a:bodyPr>
          <a:lstStyle/>
          <a:p>
            <a:r>
              <a:rPr lang="en-GB" sz="2500" dirty="0">
                <a:solidFill>
                  <a:srgbClr val="00B050"/>
                </a:solidFill>
              </a:rPr>
              <a:t>Nine</a:t>
            </a:r>
          </a:p>
        </p:txBody>
      </p:sp>
      <p:sp>
        <p:nvSpPr>
          <p:cNvPr id="61" name="Rectangle 60">
            <a:extLst>
              <a:ext uri="{FF2B5EF4-FFF2-40B4-BE49-F238E27FC236}">
                <a16:creationId xmlns:a16="http://schemas.microsoft.com/office/drawing/2014/main" id="{2558733B-19F3-4919-A333-80E0493CA02B}"/>
              </a:ext>
            </a:extLst>
          </p:cNvPr>
          <p:cNvSpPr/>
          <p:nvPr/>
        </p:nvSpPr>
        <p:spPr>
          <a:xfrm>
            <a:off x="8859788" y="4974000"/>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B163FEE0-4C37-497C-8F60-791A7462AA2B}"/>
              </a:ext>
            </a:extLst>
          </p:cNvPr>
          <p:cNvSpPr txBox="1"/>
          <p:nvPr/>
        </p:nvSpPr>
        <p:spPr>
          <a:xfrm>
            <a:off x="8859789" y="4974000"/>
            <a:ext cx="830677" cy="477054"/>
          </a:xfrm>
          <a:prstGeom prst="rect">
            <a:avLst/>
          </a:prstGeom>
          <a:noFill/>
        </p:spPr>
        <p:txBody>
          <a:bodyPr wrap="none" rtlCol="0">
            <a:spAutoFit/>
          </a:bodyPr>
          <a:lstStyle/>
          <a:p>
            <a:r>
              <a:rPr lang="en-GB" sz="2500" dirty="0">
                <a:solidFill>
                  <a:srgbClr val="00B050"/>
                </a:solidFill>
              </a:rPr>
              <a:t>Time</a:t>
            </a:r>
          </a:p>
        </p:txBody>
      </p:sp>
      <p:sp>
        <p:nvSpPr>
          <p:cNvPr id="63" name="Rectangle 62">
            <a:extLst>
              <a:ext uri="{FF2B5EF4-FFF2-40B4-BE49-F238E27FC236}">
                <a16:creationId xmlns:a16="http://schemas.microsoft.com/office/drawing/2014/main" id="{FCA588AC-9721-4987-A982-34518349E968}"/>
              </a:ext>
            </a:extLst>
          </p:cNvPr>
          <p:cNvSpPr/>
          <p:nvPr/>
        </p:nvSpPr>
        <p:spPr>
          <a:xfrm>
            <a:off x="10332672" y="3486165"/>
            <a:ext cx="1283428"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TextBox 63">
            <a:extLst>
              <a:ext uri="{FF2B5EF4-FFF2-40B4-BE49-F238E27FC236}">
                <a16:creationId xmlns:a16="http://schemas.microsoft.com/office/drawing/2014/main" id="{45BCE4F6-F4EC-4952-8973-3514ECF242D2}"/>
              </a:ext>
            </a:extLst>
          </p:cNvPr>
          <p:cNvSpPr txBox="1"/>
          <p:nvPr/>
        </p:nvSpPr>
        <p:spPr>
          <a:xfrm>
            <a:off x="10351677" y="3461013"/>
            <a:ext cx="1283428" cy="477054"/>
          </a:xfrm>
          <a:prstGeom prst="rect">
            <a:avLst/>
          </a:prstGeom>
          <a:noFill/>
        </p:spPr>
        <p:txBody>
          <a:bodyPr wrap="square" rtlCol="0">
            <a:spAutoFit/>
          </a:bodyPr>
          <a:lstStyle/>
          <a:p>
            <a:r>
              <a:rPr lang="en-GB" sz="2500" dirty="0">
                <a:solidFill>
                  <a:srgbClr val="00B050"/>
                </a:solidFill>
              </a:rPr>
              <a:t>Knocked</a:t>
            </a:r>
          </a:p>
        </p:txBody>
      </p:sp>
      <p:sp>
        <p:nvSpPr>
          <p:cNvPr id="66" name="Rectangle 65">
            <a:extLst>
              <a:ext uri="{FF2B5EF4-FFF2-40B4-BE49-F238E27FC236}">
                <a16:creationId xmlns:a16="http://schemas.microsoft.com/office/drawing/2014/main" id="{E6F0FD99-E4B3-46DB-9C82-60DC2AEF3E14}"/>
              </a:ext>
            </a:extLst>
          </p:cNvPr>
          <p:cNvSpPr/>
          <p:nvPr/>
        </p:nvSpPr>
        <p:spPr>
          <a:xfrm>
            <a:off x="7264752" y="2579262"/>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79EB1F63-C195-450A-9322-5044359512CD}"/>
              </a:ext>
            </a:extLst>
          </p:cNvPr>
          <p:cNvSpPr txBox="1"/>
          <p:nvPr/>
        </p:nvSpPr>
        <p:spPr>
          <a:xfrm>
            <a:off x="7264753" y="2579262"/>
            <a:ext cx="778355" cy="477054"/>
          </a:xfrm>
          <a:prstGeom prst="rect">
            <a:avLst/>
          </a:prstGeom>
          <a:noFill/>
        </p:spPr>
        <p:txBody>
          <a:bodyPr wrap="none" rtlCol="0">
            <a:spAutoFit/>
          </a:bodyPr>
          <a:lstStyle/>
          <a:p>
            <a:r>
              <a:rPr lang="en-GB" sz="2500" dirty="0">
                <a:solidFill>
                  <a:srgbClr val="00B050"/>
                </a:solidFill>
              </a:rPr>
              <a:t>Care</a:t>
            </a:r>
          </a:p>
        </p:txBody>
      </p:sp>
      <p:sp>
        <p:nvSpPr>
          <p:cNvPr id="68" name="Rectangle 67">
            <a:extLst>
              <a:ext uri="{FF2B5EF4-FFF2-40B4-BE49-F238E27FC236}">
                <a16:creationId xmlns:a16="http://schemas.microsoft.com/office/drawing/2014/main" id="{61BD13EA-B2AC-473D-9189-DCD4008A45A4}"/>
              </a:ext>
            </a:extLst>
          </p:cNvPr>
          <p:cNvSpPr/>
          <p:nvPr/>
        </p:nvSpPr>
        <p:spPr>
          <a:xfrm>
            <a:off x="10265994" y="5000095"/>
            <a:ext cx="1567289"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626D6137-32FD-422D-AB20-8CE607575077}"/>
              </a:ext>
            </a:extLst>
          </p:cNvPr>
          <p:cNvSpPr txBox="1"/>
          <p:nvPr/>
        </p:nvSpPr>
        <p:spPr>
          <a:xfrm>
            <a:off x="10252502" y="4974000"/>
            <a:ext cx="1567289" cy="477054"/>
          </a:xfrm>
          <a:prstGeom prst="rect">
            <a:avLst/>
          </a:prstGeom>
          <a:noFill/>
        </p:spPr>
        <p:txBody>
          <a:bodyPr wrap="none" rtlCol="0">
            <a:spAutoFit/>
          </a:bodyPr>
          <a:lstStyle/>
          <a:p>
            <a:r>
              <a:rPr lang="en-GB" sz="2500" dirty="0">
                <a:solidFill>
                  <a:srgbClr val="00B050"/>
                </a:solidFill>
              </a:rPr>
              <a:t>Nightmare</a:t>
            </a:r>
          </a:p>
        </p:txBody>
      </p:sp>
    </p:spTree>
    <p:extLst>
      <p:ext uri="{BB962C8B-B14F-4D97-AF65-F5344CB8AC3E}">
        <p14:creationId xmlns:p14="http://schemas.microsoft.com/office/powerpoint/2010/main" val="127734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1000"/>
                                        <p:tgtEl>
                                          <p:spTgt spid="22"/>
                                        </p:tgtEl>
                                      </p:cBhvr>
                                    </p:animEffect>
                                    <p:anim calcmode="lin" valueType="num">
                                      <p:cBhvr>
                                        <p:cTn id="35" dur="1000" fill="hold"/>
                                        <p:tgtEl>
                                          <p:spTgt spid="22"/>
                                        </p:tgtEl>
                                        <p:attrNameLst>
                                          <p:attrName>ppt_x</p:attrName>
                                        </p:attrNameLst>
                                      </p:cBhvr>
                                      <p:tavLst>
                                        <p:tav tm="0">
                                          <p:val>
                                            <p:strVal val="#ppt_x"/>
                                          </p:val>
                                        </p:tav>
                                        <p:tav tm="100000">
                                          <p:val>
                                            <p:strVal val="#ppt_x"/>
                                          </p:val>
                                        </p:tav>
                                      </p:tavLst>
                                    </p:anim>
                                    <p:anim calcmode="lin" valueType="num">
                                      <p:cBhvr>
                                        <p:cTn id="36" dur="1000" fill="hold"/>
                                        <p:tgtEl>
                                          <p:spTgt spid="2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anim calcmode="lin" valueType="num">
                                      <p:cBhvr>
                                        <p:cTn id="45" dur="1000" fill="hold"/>
                                        <p:tgtEl>
                                          <p:spTgt spid="24"/>
                                        </p:tgtEl>
                                        <p:attrNameLst>
                                          <p:attrName>ppt_x</p:attrName>
                                        </p:attrNameLst>
                                      </p:cBhvr>
                                      <p:tavLst>
                                        <p:tav tm="0">
                                          <p:val>
                                            <p:strVal val="#ppt_x"/>
                                          </p:val>
                                        </p:tav>
                                        <p:tav tm="100000">
                                          <p:val>
                                            <p:strVal val="#ppt_x"/>
                                          </p:val>
                                        </p:tav>
                                      </p:tavLst>
                                    </p:anim>
                                    <p:anim calcmode="lin" valueType="num">
                                      <p:cBhvr>
                                        <p:cTn id="46" dur="1000" fill="hold"/>
                                        <p:tgtEl>
                                          <p:spTgt spid="2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anim calcmode="lin" valueType="num">
                                      <p:cBhvr>
                                        <p:cTn id="50" dur="1000" fill="hold"/>
                                        <p:tgtEl>
                                          <p:spTgt spid="25"/>
                                        </p:tgtEl>
                                        <p:attrNameLst>
                                          <p:attrName>ppt_x</p:attrName>
                                        </p:attrNameLst>
                                      </p:cBhvr>
                                      <p:tavLst>
                                        <p:tav tm="0">
                                          <p:val>
                                            <p:strVal val="#ppt_x"/>
                                          </p:val>
                                        </p:tav>
                                        <p:tav tm="100000">
                                          <p:val>
                                            <p:strVal val="#ppt_x"/>
                                          </p:val>
                                        </p:tav>
                                      </p:tavLst>
                                    </p:anim>
                                    <p:anim calcmode="lin" valueType="num">
                                      <p:cBhvr>
                                        <p:cTn id="51" dur="1000" fill="hold"/>
                                        <p:tgtEl>
                                          <p:spTgt spid="2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1000"/>
                                        <p:tgtEl>
                                          <p:spTgt spid="29"/>
                                        </p:tgtEl>
                                      </p:cBhvr>
                                    </p:animEffect>
                                    <p:anim calcmode="lin" valueType="num">
                                      <p:cBhvr>
                                        <p:cTn id="60" dur="1000" fill="hold"/>
                                        <p:tgtEl>
                                          <p:spTgt spid="29"/>
                                        </p:tgtEl>
                                        <p:attrNameLst>
                                          <p:attrName>ppt_x</p:attrName>
                                        </p:attrNameLst>
                                      </p:cBhvr>
                                      <p:tavLst>
                                        <p:tav tm="0">
                                          <p:val>
                                            <p:strVal val="#ppt_x"/>
                                          </p:val>
                                        </p:tav>
                                        <p:tav tm="100000">
                                          <p:val>
                                            <p:strVal val="#ppt_x"/>
                                          </p:val>
                                        </p:tav>
                                      </p:tavLst>
                                    </p:anim>
                                    <p:anim calcmode="lin" valueType="num">
                                      <p:cBhvr>
                                        <p:cTn id="61" dur="1000" fill="hold"/>
                                        <p:tgtEl>
                                          <p:spTgt spid="29"/>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1000"/>
                                        <p:tgtEl>
                                          <p:spTgt spid="30"/>
                                        </p:tgtEl>
                                      </p:cBhvr>
                                    </p:animEffect>
                                    <p:anim calcmode="lin" valueType="num">
                                      <p:cBhvr>
                                        <p:cTn id="65" dur="1000" fill="hold"/>
                                        <p:tgtEl>
                                          <p:spTgt spid="30"/>
                                        </p:tgtEl>
                                        <p:attrNameLst>
                                          <p:attrName>ppt_x</p:attrName>
                                        </p:attrNameLst>
                                      </p:cBhvr>
                                      <p:tavLst>
                                        <p:tav tm="0">
                                          <p:val>
                                            <p:strVal val="#ppt_x"/>
                                          </p:val>
                                        </p:tav>
                                        <p:tav tm="100000">
                                          <p:val>
                                            <p:strVal val="#ppt_x"/>
                                          </p:val>
                                        </p:tav>
                                      </p:tavLst>
                                    </p:anim>
                                    <p:anim calcmode="lin" valueType="num">
                                      <p:cBhvr>
                                        <p:cTn id="66" dur="1000" fill="hold"/>
                                        <p:tgtEl>
                                          <p:spTgt spid="3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1000"/>
                                        <p:tgtEl>
                                          <p:spTgt spid="41"/>
                                        </p:tgtEl>
                                      </p:cBhvr>
                                    </p:animEffect>
                                    <p:anim calcmode="lin" valueType="num">
                                      <p:cBhvr>
                                        <p:cTn id="70" dur="1000" fill="hold"/>
                                        <p:tgtEl>
                                          <p:spTgt spid="41"/>
                                        </p:tgtEl>
                                        <p:attrNameLst>
                                          <p:attrName>ppt_x</p:attrName>
                                        </p:attrNameLst>
                                      </p:cBhvr>
                                      <p:tavLst>
                                        <p:tav tm="0">
                                          <p:val>
                                            <p:strVal val="#ppt_x"/>
                                          </p:val>
                                        </p:tav>
                                        <p:tav tm="100000">
                                          <p:val>
                                            <p:strVal val="#ppt_x"/>
                                          </p:val>
                                        </p:tav>
                                      </p:tavLst>
                                    </p:anim>
                                    <p:anim calcmode="lin" valueType="num">
                                      <p:cBhvr>
                                        <p:cTn id="71" dur="1000" fill="hold"/>
                                        <p:tgtEl>
                                          <p:spTgt spid="41"/>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1000"/>
                                        <p:tgtEl>
                                          <p:spTgt spid="42"/>
                                        </p:tgtEl>
                                      </p:cBhvr>
                                    </p:animEffect>
                                    <p:anim calcmode="lin" valueType="num">
                                      <p:cBhvr>
                                        <p:cTn id="75" dur="1000" fill="hold"/>
                                        <p:tgtEl>
                                          <p:spTgt spid="42"/>
                                        </p:tgtEl>
                                        <p:attrNameLst>
                                          <p:attrName>ppt_x</p:attrName>
                                        </p:attrNameLst>
                                      </p:cBhvr>
                                      <p:tavLst>
                                        <p:tav tm="0">
                                          <p:val>
                                            <p:strVal val="#ppt_x"/>
                                          </p:val>
                                        </p:tav>
                                        <p:tav tm="100000">
                                          <p:val>
                                            <p:strVal val="#ppt_x"/>
                                          </p:val>
                                        </p:tav>
                                      </p:tavLst>
                                    </p:anim>
                                    <p:anim calcmode="lin" valueType="num">
                                      <p:cBhvr>
                                        <p:cTn id="76" dur="1000" fill="hold"/>
                                        <p:tgtEl>
                                          <p:spTgt spid="42"/>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1000"/>
                                        <p:tgtEl>
                                          <p:spTgt spid="45"/>
                                        </p:tgtEl>
                                      </p:cBhvr>
                                    </p:animEffect>
                                    <p:anim calcmode="lin" valueType="num">
                                      <p:cBhvr>
                                        <p:cTn id="80" dur="1000" fill="hold"/>
                                        <p:tgtEl>
                                          <p:spTgt spid="45"/>
                                        </p:tgtEl>
                                        <p:attrNameLst>
                                          <p:attrName>ppt_x</p:attrName>
                                        </p:attrNameLst>
                                      </p:cBhvr>
                                      <p:tavLst>
                                        <p:tav tm="0">
                                          <p:val>
                                            <p:strVal val="#ppt_x"/>
                                          </p:val>
                                        </p:tav>
                                        <p:tav tm="100000">
                                          <p:val>
                                            <p:strVal val="#ppt_x"/>
                                          </p:val>
                                        </p:tav>
                                      </p:tavLst>
                                    </p:anim>
                                    <p:anim calcmode="lin" valueType="num">
                                      <p:cBhvr>
                                        <p:cTn id="81" dur="1000" fill="hold"/>
                                        <p:tgtEl>
                                          <p:spTgt spid="45"/>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1000"/>
                                        <p:tgtEl>
                                          <p:spTgt spid="46"/>
                                        </p:tgtEl>
                                      </p:cBhvr>
                                    </p:animEffect>
                                    <p:anim calcmode="lin" valueType="num">
                                      <p:cBhvr>
                                        <p:cTn id="85" dur="1000" fill="hold"/>
                                        <p:tgtEl>
                                          <p:spTgt spid="46"/>
                                        </p:tgtEl>
                                        <p:attrNameLst>
                                          <p:attrName>ppt_x</p:attrName>
                                        </p:attrNameLst>
                                      </p:cBhvr>
                                      <p:tavLst>
                                        <p:tav tm="0">
                                          <p:val>
                                            <p:strVal val="#ppt_x"/>
                                          </p:val>
                                        </p:tav>
                                        <p:tav tm="100000">
                                          <p:val>
                                            <p:strVal val="#ppt_x"/>
                                          </p:val>
                                        </p:tav>
                                      </p:tavLst>
                                    </p:anim>
                                    <p:anim calcmode="lin" valueType="num">
                                      <p:cBhvr>
                                        <p:cTn id="86" dur="1000" fill="hold"/>
                                        <p:tgtEl>
                                          <p:spTgt spid="46"/>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animEffect transition="in" filter="fade">
                                      <p:cBhvr>
                                        <p:cTn id="89" dur="1000"/>
                                        <p:tgtEl>
                                          <p:spTgt spid="47"/>
                                        </p:tgtEl>
                                      </p:cBhvr>
                                    </p:animEffect>
                                    <p:anim calcmode="lin" valueType="num">
                                      <p:cBhvr>
                                        <p:cTn id="90" dur="1000" fill="hold"/>
                                        <p:tgtEl>
                                          <p:spTgt spid="47"/>
                                        </p:tgtEl>
                                        <p:attrNameLst>
                                          <p:attrName>ppt_x</p:attrName>
                                        </p:attrNameLst>
                                      </p:cBhvr>
                                      <p:tavLst>
                                        <p:tav tm="0">
                                          <p:val>
                                            <p:strVal val="#ppt_x"/>
                                          </p:val>
                                        </p:tav>
                                        <p:tav tm="100000">
                                          <p:val>
                                            <p:strVal val="#ppt_x"/>
                                          </p:val>
                                        </p:tav>
                                      </p:tavLst>
                                    </p:anim>
                                    <p:anim calcmode="lin" valueType="num">
                                      <p:cBhvr>
                                        <p:cTn id="91" dur="1000" fill="hold"/>
                                        <p:tgtEl>
                                          <p:spTgt spid="47"/>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1000"/>
                                        <p:tgtEl>
                                          <p:spTgt spid="48"/>
                                        </p:tgtEl>
                                      </p:cBhvr>
                                    </p:animEffect>
                                    <p:anim calcmode="lin" valueType="num">
                                      <p:cBhvr>
                                        <p:cTn id="95" dur="1000" fill="hold"/>
                                        <p:tgtEl>
                                          <p:spTgt spid="48"/>
                                        </p:tgtEl>
                                        <p:attrNameLst>
                                          <p:attrName>ppt_x</p:attrName>
                                        </p:attrNameLst>
                                      </p:cBhvr>
                                      <p:tavLst>
                                        <p:tav tm="0">
                                          <p:val>
                                            <p:strVal val="#ppt_x"/>
                                          </p:val>
                                        </p:tav>
                                        <p:tav tm="100000">
                                          <p:val>
                                            <p:strVal val="#ppt_x"/>
                                          </p:val>
                                        </p:tav>
                                      </p:tavLst>
                                    </p:anim>
                                    <p:anim calcmode="lin" valueType="num">
                                      <p:cBhvr>
                                        <p:cTn id="96" dur="1000" fill="hold"/>
                                        <p:tgtEl>
                                          <p:spTgt spid="48"/>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fade">
                                      <p:cBhvr>
                                        <p:cTn id="99" dur="1000"/>
                                        <p:tgtEl>
                                          <p:spTgt spid="49"/>
                                        </p:tgtEl>
                                      </p:cBhvr>
                                    </p:animEffect>
                                    <p:anim calcmode="lin" valueType="num">
                                      <p:cBhvr>
                                        <p:cTn id="100" dur="1000" fill="hold"/>
                                        <p:tgtEl>
                                          <p:spTgt spid="49"/>
                                        </p:tgtEl>
                                        <p:attrNameLst>
                                          <p:attrName>ppt_x</p:attrName>
                                        </p:attrNameLst>
                                      </p:cBhvr>
                                      <p:tavLst>
                                        <p:tav tm="0">
                                          <p:val>
                                            <p:strVal val="#ppt_x"/>
                                          </p:val>
                                        </p:tav>
                                        <p:tav tm="100000">
                                          <p:val>
                                            <p:strVal val="#ppt_x"/>
                                          </p:val>
                                        </p:tav>
                                      </p:tavLst>
                                    </p:anim>
                                    <p:anim calcmode="lin" valueType="num">
                                      <p:cBhvr>
                                        <p:cTn id="101" dur="1000" fill="hold"/>
                                        <p:tgtEl>
                                          <p:spTgt spid="49"/>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fade">
                                      <p:cBhvr>
                                        <p:cTn id="104" dur="1000"/>
                                        <p:tgtEl>
                                          <p:spTgt spid="50"/>
                                        </p:tgtEl>
                                      </p:cBhvr>
                                    </p:animEffect>
                                    <p:anim calcmode="lin" valueType="num">
                                      <p:cBhvr>
                                        <p:cTn id="105" dur="1000" fill="hold"/>
                                        <p:tgtEl>
                                          <p:spTgt spid="50"/>
                                        </p:tgtEl>
                                        <p:attrNameLst>
                                          <p:attrName>ppt_x</p:attrName>
                                        </p:attrNameLst>
                                      </p:cBhvr>
                                      <p:tavLst>
                                        <p:tav tm="0">
                                          <p:val>
                                            <p:strVal val="#ppt_x"/>
                                          </p:val>
                                        </p:tav>
                                        <p:tav tm="100000">
                                          <p:val>
                                            <p:strVal val="#ppt_x"/>
                                          </p:val>
                                        </p:tav>
                                      </p:tavLst>
                                    </p:anim>
                                    <p:anim calcmode="lin" valueType="num">
                                      <p:cBhvr>
                                        <p:cTn id="106" dur="1000" fill="hold"/>
                                        <p:tgtEl>
                                          <p:spTgt spid="50"/>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1000"/>
                                        <p:tgtEl>
                                          <p:spTgt spid="51"/>
                                        </p:tgtEl>
                                      </p:cBhvr>
                                    </p:animEffect>
                                    <p:anim calcmode="lin" valueType="num">
                                      <p:cBhvr>
                                        <p:cTn id="110" dur="1000" fill="hold"/>
                                        <p:tgtEl>
                                          <p:spTgt spid="51"/>
                                        </p:tgtEl>
                                        <p:attrNameLst>
                                          <p:attrName>ppt_x</p:attrName>
                                        </p:attrNameLst>
                                      </p:cBhvr>
                                      <p:tavLst>
                                        <p:tav tm="0">
                                          <p:val>
                                            <p:strVal val="#ppt_x"/>
                                          </p:val>
                                        </p:tav>
                                        <p:tav tm="100000">
                                          <p:val>
                                            <p:strVal val="#ppt_x"/>
                                          </p:val>
                                        </p:tav>
                                      </p:tavLst>
                                    </p:anim>
                                    <p:anim calcmode="lin" valueType="num">
                                      <p:cBhvr>
                                        <p:cTn id="111" dur="1000" fill="hold"/>
                                        <p:tgtEl>
                                          <p:spTgt spid="51"/>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52"/>
                                        </p:tgtEl>
                                        <p:attrNameLst>
                                          <p:attrName>style.visibility</p:attrName>
                                        </p:attrNameLst>
                                      </p:cBhvr>
                                      <p:to>
                                        <p:strVal val="visible"/>
                                      </p:to>
                                    </p:set>
                                    <p:animEffect transition="in" filter="fade">
                                      <p:cBhvr>
                                        <p:cTn id="114" dur="1000"/>
                                        <p:tgtEl>
                                          <p:spTgt spid="52"/>
                                        </p:tgtEl>
                                      </p:cBhvr>
                                    </p:animEffect>
                                    <p:anim calcmode="lin" valueType="num">
                                      <p:cBhvr>
                                        <p:cTn id="115" dur="1000" fill="hold"/>
                                        <p:tgtEl>
                                          <p:spTgt spid="52"/>
                                        </p:tgtEl>
                                        <p:attrNameLst>
                                          <p:attrName>ppt_x</p:attrName>
                                        </p:attrNameLst>
                                      </p:cBhvr>
                                      <p:tavLst>
                                        <p:tav tm="0">
                                          <p:val>
                                            <p:strVal val="#ppt_x"/>
                                          </p:val>
                                        </p:tav>
                                        <p:tav tm="100000">
                                          <p:val>
                                            <p:strVal val="#ppt_x"/>
                                          </p:val>
                                        </p:tav>
                                      </p:tavLst>
                                    </p:anim>
                                    <p:anim calcmode="lin" valueType="num">
                                      <p:cBhvr>
                                        <p:cTn id="116" dur="1000" fill="hold"/>
                                        <p:tgtEl>
                                          <p:spTgt spid="52"/>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55"/>
                                        </p:tgtEl>
                                        <p:attrNameLst>
                                          <p:attrName>style.visibility</p:attrName>
                                        </p:attrNameLst>
                                      </p:cBhvr>
                                      <p:to>
                                        <p:strVal val="visible"/>
                                      </p:to>
                                    </p:set>
                                    <p:animEffect transition="in" filter="fade">
                                      <p:cBhvr>
                                        <p:cTn id="119" dur="1000"/>
                                        <p:tgtEl>
                                          <p:spTgt spid="55"/>
                                        </p:tgtEl>
                                      </p:cBhvr>
                                    </p:animEffect>
                                    <p:anim calcmode="lin" valueType="num">
                                      <p:cBhvr>
                                        <p:cTn id="120" dur="1000" fill="hold"/>
                                        <p:tgtEl>
                                          <p:spTgt spid="55"/>
                                        </p:tgtEl>
                                        <p:attrNameLst>
                                          <p:attrName>ppt_x</p:attrName>
                                        </p:attrNameLst>
                                      </p:cBhvr>
                                      <p:tavLst>
                                        <p:tav tm="0">
                                          <p:val>
                                            <p:strVal val="#ppt_x"/>
                                          </p:val>
                                        </p:tav>
                                        <p:tav tm="100000">
                                          <p:val>
                                            <p:strVal val="#ppt_x"/>
                                          </p:val>
                                        </p:tav>
                                      </p:tavLst>
                                    </p:anim>
                                    <p:anim calcmode="lin" valueType="num">
                                      <p:cBhvr>
                                        <p:cTn id="121" dur="1000" fill="hold"/>
                                        <p:tgtEl>
                                          <p:spTgt spid="55"/>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fade">
                                      <p:cBhvr>
                                        <p:cTn id="124" dur="1000"/>
                                        <p:tgtEl>
                                          <p:spTgt spid="56"/>
                                        </p:tgtEl>
                                      </p:cBhvr>
                                    </p:animEffect>
                                    <p:anim calcmode="lin" valueType="num">
                                      <p:cBhvr>
                                        <p:cTn id="125" dur="1000" fill="hold"/>
                                        <p:tgtEl>
                                          <p:spTgt spid="56"/>
                                        </p:tgtEl>
                                        <p:attrNameLst>
                                          <p:attrName>ppt_x</p:attrName>
                                        </p:attrNameLst>
                                      </p:cBhvr>
                                      <p:tavLst>
                                        <p:tav tm="0">
                                          <p:val>
                                            <p:strVal val="#ppt_x"/>
                                          </p:val>
                                        </p:tav>
                                        <p:tav tm="100000">
                                          <p:val>
                                            <p:strVal val="#ppt_x"/>
                                          </p:val>
                                        </p:tav>
                                      </p:tavLst>
                                    </p:anim>
                                    <p:anim calcmode="lin" valueType="num">
                                      <p:cBhvr>
                                        <p:cTn id="126" dur="1000" fill="hold"/>
                                        <p:tgtEl>
                                          <p:spTgt spid="56"/>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fade">
                                      <p:cBhvr>
                                        <p:cTn id="129" dur="1000"/>
                                        <p:tgtEl>
                                          <p:spTgt spid="59"/>
                                        </p:tgtEl>
                                      </p:cBhvr>
                                    </p:animEffect>
                                    <p:anim calcmode="lin" valueType="num">
                                      <p:cBhvr>
                                        <p:cTn id="130" dur="1000" fill="hold"/>
                                        <p:tgtEl>
                                          <p:spTgt spid="59"/>
                                        </p:tgtEl>
                                        <p:attrNameLst>
                                          <p:attrName>ppt_x</p:attrName>
                                        </p:attrNameLst>
                                      </p:cBhvr>
                                      <p:tavLst>
                                        <p:tav tm="0">
                                          <p:val>
                                            <p:strVal val="#ppt_x"/>
                                          </p:val>
                                        </p:tav>
                                        <p:tav tm="100000">
                                          <p:val>
                                            <p:strVal val="#ppt_x"/>
                                          </p:val>
                                        </p:tav>
                                      </p:tavLst>
                                    </p:anim>
                                    <p:anim calcmode="lin" valueType="num">
                                      <p:cBhvr>
                                        <p:cTn id="131" dur="1000" fill="hold"/>
                                        <p:tgtEl>
                                          <p:spTgt spid="59"/>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60"/>
                                        </p:tgtEl>
                                        <p:attrNameLst>
                                          <p:attrName>style.visibility</p:attrName>
                                        </p:attrNameLst>
                                      </p:cBhvr>
                                      <p:to>
                                        <p:strVal val="visible"/>
                                      </p:to>
                                    </p:set>
                                    <p:animEffect transition="in" filter="fade">
                                      <p:cBhvr>
                                        <p:cTn id="134" dur="1000"/>
                                        <p:tgtEl>
                                          <p:spTgt spid="60"/>
                                        </p:tgtEl>
                                      </p:cBhvr>
                                    </p:animEffect>
                                    <p:anim calcmode="lin" valueType="num">
                                      <p:cBhvr>
                                        <p:cTn id="135" dur="1000" fill="hold"/>
                                        <p:tgtEl>
                                          <p:spTgt spid="60"/>
                                        </p:tgtEl>
                                        <p:attrNameLst>
                                          <p:attrName>ppt_x</p:attrName>
                                        </p:attrNameLst>
                                      </p:cBhvr>
                                      <p:tavLst>
                                        <p:tav tm="0">
                                          <p:val>
                                            <p:strVal val="#ppt_x"/>
                                          </p:val>
                                        </p:tav>
                                        <p:tav tm="100000">
                                          <p:val>
                                            <p:strVal val="#ppt_x"/>
                                          </p:val>
                                        </p:tav>
                                      </p:tavLst>
                                    </p:anim>
                                    <p:anim calcmode="lin" valueType="num">
                                      <p:cBhvr>
                                        <p:cTn id="136" dur="1000" fill="hold"/>
                                        <p:tgtEl>
                                          <p:spTgt spid="60"/>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61"/>
                                        </p:tgtEl>
                                        <p:attrNameLst>
                                          <p:attrName>style.visibility</p:attrName>
                                        </p:attrNameLst>
                                      </p:cBhvr>
                                      <p:to>
                                        <p:strVal val="visible"/>
                                      </p:to>
                                    </p:set>
                                    <p:animEffect transition="in" filter="fade">
                                      <p:cBhvr>
                                        <p:cTn id="139" dur="1000"/>
                                        <p:tgtEl>
                                          <p:spTgt spid="61"/>
                                        </p:tgtEl>
                                      </p:cBhvr>
                                    </p:animEffect>
                                    <p:anim calcmode="lin" valueType="num">
                                      <p:cBhvr>
                                        <p:cTn id="140" dur="1000" fill="hold"/>
                                        <p:tgtEl>
                                          <p:spTgt spid="61"/>
                                        </p:tgtEl>
                                        <p:attrNameLst>
                                          <p:attrName>ppt_x</p:attrName>
                                        </p:attrNameLst>
                                      </p:cBhvr>
                                      <p:tavLst>
                                        <p:tav tm="0">
                                          <p:val>
                                            <p:strVal val="#ppt_x"/>
                                          </p:val>
                                        </p:tav>
                                        <p:tav tm="100000">
                                          <p:val>
                                            <p:strVal val="#ppt_x"/>
                                          </p:val>
                                        </p:tav>
                                      </p:tavLst>
                                    </p:anim>
                                    <p:anim calcmode="lin" valueType="num">
                                      <p:cBhvr>
                                        <p:cTn id="141" dur="1000" fill="hold"/>
                                        <p:tgtEl>
                                          <p:spTgt spid="61"/>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62"/>
                                        </p:tgtEl>
                                        <p:attrNameLst>
                                          <p:attrName>style.visibility</p:attrName>
                                        </p:attrNameLst>
                                      </p:cBhvr>
                                      <p:to>
                                        <p:strVal val="visible"/>
                                      </p:to>
                                    </p:set>
                                    <p:animEffect transition="in" filter="fade">
                                      <p:cBhvr>
                                        <p:cTn id="144" dur="1000"/>
                                        <p:tgtEl>
                                          <p:spTgt spid="62"/>
                                        </p:tgtEl>
                                      </p:cBhvr>
                                    </p:animEffect>
                                    <p:anim calcmode="lin" valueType="num">
                                      <p:cBhvr>
                                        <p:cTn id="145" dur="1000" fill="hold"/>
                                        <p:tgtEl>
                                          <p:spTgt spid="62"/>
                                        </p:tgtEl>
                                        <p:attrNameLst>
                                          <p:attrName>ppt_x</p:attrName>
                                        </p:attrNameLst>
                                      </p:cBhvr>
                                      <p:tavLst>
                                        <p:tav tm="0">
                                          <p:val>
                                            <p:strVal val="#ppt_x"/>
                                          </p:val>
                                        </p:tav>
                                        <p:tav tm="100000">
                                          <p:val>
                                            <p:strVal val="#ppt_x"/>
                                          </p:val>
                                        </p:tav>
                                      </p:tavLst>
                                    </p:anim>
                                    <p:anim calcmode="lin" valueType="num">
                                      <p:cBhvr>
                                        <p:cTn id="146" dur="1000" fill="hold"/>
                                        <p:tgtEl>
                                          <p:spTgt spid="62"/>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63"/>
                                        </p:tgtEl>
                                        <p:attrNameLst>
                                          <p:attrName>style.visibility</p:attrName>
                                        </p:attrNameLst>
                                      </p:cBhvr>
                                      <p:to>
                                        <p:strVal val="visible"/>
                                      </p:to>
                                    </p:set>
                                    <p:animEffect transition="in" filter="fade">
                                      <p:cBhvr>
                                        <p:cTn id="149" dur="1000"/>
                                        <p:tgtEl>
                                          <p:spTgt spid="63"/>
                                        </p:tgtEl>
                                      </p:cBhvr>
                                    </p:animEffect>
                                    <p:anim calcmode="lin" valueType="num">
                                      <p:cBhvr>
                                        <p:cTn id="150" dur="1000" fill="hold"/>
                                        <p:tgtEl>
                                          <p:spTgt spid="63"/>
                                        </p:tgtEl>
                                        <p:attrNameLst>
                                          <p:attrName>ppt_x</p:attrName>
                                        </p:attrNameLst>
                                      </p:cBhvr>
                                      <p:tavLst>
                                        <p:tav tm="0">
                                          <p:val>
                                            <p:strVal val="#ppt_x"/>
                                          </p:val>
                                        </p:tav>
                                        <p:tav tm="100000">
                                          <p:val>
                                            <p:strVal val="#ppt_x"/>
                                          </p:val>
                                        </p:tav>
                                      </p:tavLst>
                                    </p:anim>
                                    <p:anim calcmode="lin" valueType="num">
                                      <p:cBhvr>
                                        <p:cTn id="151" dur="1000" fill="hold"/>
                                        <p:tgtEl>
                                          <p:spTgt spid="63"/>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64"/>
                                        </p:tgtEl>
                                        <p:attrNameLst>
                                          <p:attrName>style.visibility</p:attrName>
                                        </p:attrNameLst>
                                      </p:cBhvr>
                                      <p:to>
                                        <p:strVal val="visible"/>
                                      </p:to>
                                    </p:set>
                                    <p:animEffect transition="in" filter="fade">
                                      <p:cBhvr>
                                        <p:cTn id="154" dur="1000"/>
                                        <p:tgtEl>
                                          <p:spTgt spid="64"/>
                                        </p:tgtEl>
                                      </p:cBhvr>
                                    </p:animEffect>
                                    <p:anim calcmode="lin" valueType="num">
                                      <p:cBhvr>
                                        <p:cTn id="155" dur="1000" fill="hold"/>
                                        <p:tgtEl>
                                          <p:spTgt spid="64"/>
                                        </p:tgtEl>
                                        <p:attrNameLst>
                                          <p:attrName>ppt_x</p:attrName>
                                        </p:attrNameLst>
                                      </p:cBhvr>
                                      <p:tavLst>
                                        <p:tav tm="0">
                                          <p:val>
                                            <p:strVal val="#ppt_x"/>
                                          </p:val>
                                        </p:tav>
                                        <p:tav tm="100000">
                                          <p:val>
                                            <p:strVal val="#ppt_x"/>
                                          </p:val>
                                        </p:tav>
                                      </p:tavLst>
                                    </p:anim>
                                    <p:anim calcmode="lin" valueType="num">
                                      <p:cBhvr>
                                        <p:cTn id="156" dur="1000" fill="hold"/>
                                        <p:tgtEl>
                                          <p:spTgt spid="64"/>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66"/>
                                        </p:tgtEl>
                                        <p:attrNameLst>
                                          <p:attrName>style.visibility</p:attrName>
                                        </p:attrNameLst>
                                      </p:cBhvr>
                                      <p:to>
                                        <p:strVal val="visible"/>
                                      </p:to>
                                    </p:set>
                                    <p:animEffect transition="in" filter="fade">
                                      <p:cBhvr>
                                        <p:cTn id="159" dur="1000"/>
                                        <p:tgtEl>
                                          <p:spTgt spid="66"/>
                                        </p:tgtEl>
                                      </p:cBhvr>
                                    </p:animEffect>
                                    <p:anim calcmode="lin" valueType="num">
                                      <p:cBhvr>
                                        <p:cTn id="160" dur="1000" fill="hold"/>
                                        <p:tgtEl>
                                          <p:spTgt spid="66"/>
                                        </p:tgtEl>
                                        <p:attrNameLst>
                                          <p:attrName>ppt_x</p:attrName>
                                        </p:attrNameLst>
                                      </p:cBhvr>
                                      <p:tavLst>
                                        <p:tav tm="0">
                                          <p:val>
                                            <p:strVal val="#ppt_x"/>
                                          </p:val>
                                        </p:tav>
                                        <p:tav tm="100000">
                                          <p:val>
                                            <p:strVal val="#ppt_x"/>
                                          </p:val>
                                        </p:tav>
                                      </p:tavLst>
                                    </p:anim>
                                    <p:anim calcmode="lin" valueType="num">
                                      <p:cBhvr>
                                        <p:cTn id="161" dur="1000" fill="hold"/>
                                        <p:tgtEl>
                                          <p:spTgt spid="66"/>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67"/>
                                        </p:tgtEl>
                                        <p:attrNameLst>
                                          <p:attrName>style.visibility</p:attrName>
                                        </p:attrNameLst>
                                      </p:cBhvr>
                                      <p:to>
                                        <p:strVal val="visible"/>
                                      </p:to>
                                    </p:set>
                                    <p:animEffect transition="in" filter="fade">
                                      <p:cBhvr>
                                        <p:cTn id="164" dur="1000"/>
                                        <p:tgtEl>
                                          <p:spTgt spid="67"/>
                                        </p:tgtEl>
                                      </p:cBhvr>
                                    </p:animEffect>
                                    <p:anim calcmode="lin" valueType="num">
                                      <p:cBhvr>
                                        <p:cTn id="165" dur="1000" fill="hold"/>
                                        <p:tgtEl>
                                          <p:spTgt spid="67"/>
                                        </p:tgtEl>
                                        <p:attrNameLst>
                                          <p:attrName>ppt_x</p:attrName>
                                        </p:attrNameLst>
                                      </p:cBhvr>
                                      <p:tavLst>
                                        <p:tav tm="0">
                                          <p:val>
                                            <p:strVal val="#ppt_x"/>
                                          </p:val>
                                        </p:tav>
                                        <p:tav tm="100000">
                                          <p:val>
                                            <p:strVal val="#ppt_x"/>
                                          </p:val>
                                        </p:tav>
                                      </p:tavLst>
                                    </p:anim>
                                    <p:anim calcmode="lin" valueType="num">
                                      <p:cBhvr>
                                        <p:cTn id="166" dur="1000" fill="hold"/>
                                        <p:tgtEl>
                                          <p:spTgt spid="67"/>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68"/>
                                        </p:tgtEl>
                                        <p:attrNameLst>
                                          <p:attrName>style.visibility</p:attrName>
                                        </p:attrNameLst>
                                      </p:cBhvr>
                                      <p:to>
                                        <p:strVal val="visible"/>
                                      </p:to>
                                    </p:set>
                                    <p:animEffect transition="in" filter="fade">
                                      <p:cBhvr>
                                        <p:cTn id="169" dur="1000"/>
                                        <p:tgtEl>
                                          <p:spTgt spid="68"/>
                                        </p:tgtEl>
                                      </p:cBhvr>
                                    </p:animEffect>
                                    <p:anim calcmode="lin" valueType="num">
                                      <p:cBhvr>
                                        <p:cTn id="170" dur="1000" fill="hold"/>
                                        <p:tgtEl>
                                          <p:spTgt spid="68"/>
                                        </p:tgtEl>
                                        <p:attrNameLst>
                                          <p:attrName>ppt_x</p:attrName>
                                        </p:attrNameLst>
                                      </p:cBhvr>
                                      <p:tavLst>
                                        <p:tav tm="0">
                                          <p:val>
                                            <p:strVal val="#ppt_x"/>
                                          </p:val>
                                        </p:tav>
                                        <p:tav tm="100000">
                                          <p:val>
                                            <p:strVal val="#ppt_x"/>
                                          </p:val>
                                        </p:tav>
                                      </p:tavLst>
                                    </p:anim>
                                    <p:anim calcmode="lin" valueType="num">
                                      <p:cBhvr>
                                        <p:cTn id="171" dur="1000" fill="hold"/>
                                        <p:tgtEl>
                                          <p:spTgt spid="68"/>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69"/>
                                        </p:tgtEl>
                                        <p:attrNameLst>
                                          <p:attrName>style.visibility</p:attrName>
                                        </p:attrNameLst>
                                      </p:cBhvr>
                                      <p:to>
                                        <p:strVal val="visible"/>
                                      </p:to>
                                    </p:set>
                                    <p:animEffect transition="in" filter="fade">
                                      <p:cBhvr>
                                        <p:cTn id="174" dur="1000"/>
                                        <p:tgtEl>
                                          <p:spTgt spid="69"/>
                                        </p:tgtEl>
                                      </p:cBhvr>
                                    </p:animEffect>
                                    <p:anim calcmode="lin" valueType="num">
                                      <p:cBhvr>
                                        <p:cTn id="175" dur="1000" fill="hold"/>
                                        <p:tgtEl>
                                          <p:spTgt spid="69"/>
                                        </p:tgtEl>
                                        <p:attrNameLst>
                                          <p:attrName>ppt_x</p:attrName>
                                        </p:attrNameLst>
                                      </p:cBhvr>
                                      <p:tavLst>
                                        <p:tav tm="0">
                                          <p:val>
                                            <p:strVal val="#ppt_x"/>
                                          </p:val>
                                        </p:tav>
                                        <p:tav tm="100000">
                                          <p:val>
                                            <p:strVal val="#ppt_x"/>
                                          </p:val>
                                        </p:tav>
                                      </p:tavLst>
                                    </p:anim>
                                    <p:anim calcmode="lin" valueType="num">
                                      <p:cBhvr>
                                        <p:cTn id="17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P spid="17" grpId="0" animBg="1"/>
      <p:bldP spid="18" grpId="0"/>
      <p:bldP spid="21" grpId="0" animBg="1"/>
      <p:bldP spid="22" grpId="0"/>
      <p:bldP spid="23" grpId="0" animBg="1"/>
      <p:bldP spid="24" grpId="0"/>
      <p:bldP spid="25" grpId="0" animBg="1"/>
      <p:bldP spid="26" grpId="0"/>
      <p:bldP spid="29" grpId="0" animBg="1"/>
      <p:bldP spid="30" grpId="0"/>
      <p:bldP spid="41" grpId="0" animBg="1"/>
      <p:bldP spid="42" grpId="0"/>
      <p:bldP spid="45" grpId="0" animBg="1"/>
      <p:bldP spid="46" grpId="0"/>
      <p:bldP spid="47" grpId="0" animBg="1"/>
      <p:bldP spid="48" grpId="0"/>
      <p:bldP spid="49" grpId="0" animBg="1"/>
      <p:bldP spid="50" grpId="0"/>
      <p:bldP spid="51" grpId="0" animBg="1"/>
      <p:bldP spid="52" grpId="0"/>
      <p:bldP spid="55" grpId="0" animBg="1"/>
      <p:bldP spid="56" grpId="0"/>
      <p:bldP spid="59" grpId="0" animBg="1"/>
      <p:bldP spid="60" grpId="0"/>
      <p:bldP spid="61" grpId="0" animBg="1"/>
      <p:bldP spid="62" grpId="0"/>
      <p:bldP spid="63" grpId="0" animBg="1"/>
      <p:bldP spid="64" grpId="0"/>
      <p:bldP spid="66" grpId="0" animBg="1"/>
      <p:bldP spid="67" grpId="0"/>
      <p:bldP spid="68" grpId="0" animBg="1"/>
      <p:bldP spid="69" grpId="0"/>
    </p:bldLst>
  </p:timing>
  <p:extLst>
    <p:ext uri="{6950BFC3-D8DA-4A85-94F7-54DA5524770B}">
      <p188:commentRel xmlns:p188="http://schemas.microsoft.com/office/powerpoint/2018/8/main" r:id="rId2"/>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CA0372E7-CB51-4D93-9409-CDB44E0B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687" y="4126879"/>
            <a:ext cx="1937291" cy="2583054"/>
          </a:xfrm>
          <a:prstGeom prst="rect">
            <a:avLst/>
          </a:prstGeom>
        </p:spPr>
      </p:pic>
      <p:pic>
        <p:nvPicPr>
          <p:cNvPr id="5" name="Picture 2" descr="Sound Vector Icon - Logowik.com">
            <a:extLst>
              <a:ext uri="{FF2B5EF4-FFF2-40B4-BE49-F238E27FC236}">
                <a16:creationId xmlns:a16="http://schemas.microsoft.com/office/drawing/2014/main" id="{2F64C0E0-B87F-4B95-BBA4-27428C27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FEB2F5-B69F-4311-990B-0972EBA7808F}"/>
              </a:ext>
            </a:extLst>
          </p:cNvPr>
          <p:cNvSpPr txBox="1"/>
          <p:nvPr/>
        </p:nvSpPr>
        <p:spPr>
          <a:xfrm>
            <a:off x="3328987" y="935799"/>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7" name="Picture 6">
            <a:extLst>
              <a:ext uri="{FF2B5EF4-FFF2-40B4-BE49-F238E27FC236}">
                <a16:creationId xmlns:a16="http://schemas.microsoft.com/office/drawing/2014/main" id="{F49AA21E-BD0C-42DE-BBD9-81220CE8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45" y="2442487"/>
            <a:ext cx="6853237" cy="1387174"/>
          </a:xfrm>
          <a:prstGeom prst="rect">
            <a:avLst/>
          </a:prstGeom>
        </p:spPr>
      </p:pic>
      <p:sp>
        <p:nvSpPr>
          <p:cNvPr id="8" name="Rectangle 7">
            <a:extLst>
              <a:ext uri="{FF2B5EF4-FFF2-40B4-BE49-F238E27FC236}">
                <a16:creationId xmlns:a16="http://schemas.microsoft.com/office/drawing/2014/main" id="{BD3FE679-CA09-4022-AB3F-7E8E5DEA80DA}"/>
              </a:ext>
            </a:extLst>
          </p:cNvPr>
          <p:cNvSpPr/>
          <p:nvPr/>
        </p:nvSpPr>
        <p:spPr>
          <a:xfrm>
            <a:off x="2720888" y="745299"/>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F238BB-EE43-4D1F-9369-FA457651D03B}"/>
              </a:ext>
            </a:extLst>
          </p:cNvPr>
          <p:cNvSpPr txBox="1"/>
          <p:nvPr/>
        </p:nvSpPr>
        <p:spPr>
          <a:xfrm>
            <a:off x="7566325" y="4795158"/>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Slide the cursor to show how you currently feel. </a:t>
            </a:r>
          </a:p>
        </p:txBody>
      </p:sp>
    </p:spTree>
    <p:extLst>
      <p:ext uri="{BB962C8B-B14F-4D97-AF65-F5344CB8AC3E}">
        <p14:creationId xmlns:p14="http://schemas.microsoft.com/office/powerpoint/2010/main" val="353718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C87026-4D1C-44C6-A0E4-EFEEF94AD865}"/>
              </a:ext>
            </a:extLst>
          </p:cNvPr>
          <p:cNvSpPr txBox="1"/>
          <p:nvPr/>
        </p:nvSpPr>
        <p:spPr>
          <a:xfrm>
            <a:off x="2179679" y="285750"/>
            <a:ext cx="7438647" cy="2308324"/>
          </a:xfrm>
          <a:prstGeom prst="rect">
            <a:avLst/>
          </a:prstGeom>
          <a:noFill/>
        </p:spPr>
        <p:txBody>
          <a:bodyPr wrap="square" rtlCol="0">
            <a:spAutoFit/>
          </a:bodyPr>
          <a:lstStyle/>
          <a:p>
            <a:pPr algn="ctr"/>
            <a:r>
              <a:rPr lang="en-GB" sz="2400" dirty="0">
                <a:effectLst/>
                <a:latin typeface="Calibri" panose="020F0502020204030204" pitchFamily="34" charset="0"/>
                <a:ea typeface="Calibri" panose="020F0502020204030204" pitchFamily="34" charset="0"/>
                <a:cs typeface="Times New Roman" panose="02020603050405020304" pitchFamily="18" charset="0"/>
              </a:rPr>
              <a:t>Well done! </a:t>
            </a:r>
          </a:p>
          <a:p>
            <a:pPr algn="ct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GB" sz="2400" dirty="0">
                <a:effectLst/>
                <a:latin typeface="Calibri" panose="020F0502020204030204" pitchFamily="34" charset="0"/>
                <a:ea typeface="Calibri" panose="020F0502020204030204" pitchFamily="34" charset="0"/>
                <a:cs typeface="Times New Roman" panose="02020603050405020304" pitchFamily="18" charset="0"/>
              </a:rPr>
              <a:t>You have unlocked one of my </a:t>
            </a:r>
            <a:r>
              <a:rPr lang="en-GB" sz="2400" dirty="0">
                <a:latin typeface="Calibri" panose="020F0502020204030204" pitchFamily="34" charset="0"/>
                <a:ea typeface="Calibri" panose="020F0502020204030204" pitchFamily="34" charset="0"/>
                <a:cs typeface="Times New Roman" panose="02020603050405020304" pitchFamily="18" charset="0"/>
              </a:rPr>
              <a:t>good friends </a:t>
            </a:r>
            <a:r>
              <a:rPr lang="en-GB" sz="2400" dirty="0">
                <a:effectLst/>
                <a:latin typeface="Calibri" panose="020F0502020204030204" pitchFamily="34" charset="0"/>
                <a:ea typeface="Calibri" panose="020F0502020204030204" pitchFamily="34" charset="0"/>
                <a:cs typeface="Times New Roman" panose="02020603050405020304" pitchFamily="18" charset="0"/>
              </a:rPr>
              <a:t>Rapping Rabbit! </a:t>
            </a:r>
          </a:p>
          <a:p>
            <a:pPr algn="ctr"/>
            <a:r>
              <a:rPr lang="en-GB" sz="2400" dirty="0">
                <a:effectLst/>
                <a:latin typeface="Calibri" panose="020F0502020204030204" pitchFamily="34" charset="0"/>
                <a:ea typeface="Calibri" panose="020F0502020204030204" pitchFamily="34" charset="0"/>
                <a:cs typeface="Times New Roman" panose="02020603050405020304" pitchFamily="18" charset="0"/>
              </a:rPr>
              <a:t>Rapping Rabbit only appears a few times on our journey and he gives you 5 Mystic Mics</a:t>
            </a:r>
          </a:p>
        </p:txBody>
      </p:sp>
      <p:pic>
        <p:nvPicPr>
          <p:cNvPr id="8" name="Picture 7" descr="A picture containing text&#10;&#10;Description automatically generated">
            <a:extLst>
              <a:ext uri="{FF2B5EF4-FFF2-40B4-BE49-F238E27FC236}">
                <a16:creationId xmlns:a16="http://schemas.microsoft.com/office/drawing/2014/main" id="{1F593845-4E3D-4347-B4CA-5F321BC45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9" name="Rectangle 8">
            <a:extLst>
              <a:ext uri="{FF2B5EF4-FFF2-40B4-BE49-F238E27FC236}">
                <a16:creationId xmlns:a16="http://schemas.microsoft.com/office/drawing/2014/main" id="{4AA7DB84-37C5-49EA-AFDE-C2218F173B74}"/>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CAC4E99-E949-4529-ABF6-7ABBC56BDB4D}"/>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5/50 </a:t>
            </a:r>
          </a:p>
          <a:p>
            <a:r>
              <a:rPr lang="en-GB" dirty="0"/>
              <a:t>Mystic Mics</a:t>
            </a:r>
          </a:p>
        </p:txBody>
      </p:sp>
      <p:pic>
        <p:nvPicPr>
          <p:cNvPr id="11" name="Content Placeholder 6" descr="A picture containing clipart&#10;&#10;Description automatically generated">
            <a:extLst>
              <a:ext uri="{FF2B5EF4-FFF2-40B4-BE49-F238E27FC236}">
                <a16:creationId xmlns:a16="http://schemas.microsoft.com/office/drawing/2014/main" id="{757EDD7B-C531-47EC-B3FF-93D429C95B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50594" y="2263849"/>
            <a:ext cx="3441405" cy="4588541"/>
          </a:xfrm>
        </p:spPr>
      </p:pic>
      <p:pic>
        <p:nvPicPr>
          <p:cNvPr id="5" name="Picture 4" descr="A picture containing vector graphics&#10;&#10;Description automatically generated">
            <a:extLst>
              <a:ext uri="{FF2B5EF4-FFF2-40B4-BE49-F238E27FC236}">
                <a16:creationId xmlns:a16="http://schemas.microsoft.com/office/drawing/2014/main" id="{3F3285CA-BE1C-4271-AFB3-859EE9994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5672" y="2555948"/>
            <a:ext cx="3202614" cy="4270153"/>
          </a:xfrm>
          <a:prstGeom prst="rect">
            <a:avLst/>
          </a:prstGeom>
        </p:spPr>
      </p:pic>
      <p:pic>
        <p:nvPicPr>
          <p:cNvPr id="12" name="Picture 2" descr="Sound Vector Icon - Logowik.com">
            <a:extLst>
              <a:ext uri="{FF2B5EF4-FFF2-40B4-BE49-F238E27FC236}">
                <a16:creationId xmlns:a16="http://schemas.microsoft.com/office/drawing/2014/main" id="{8EF4BBDB-761D-4701-AA8B-99F41107A7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29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C87026-4D1C-44C6-A0E4-EFEEF94AD865}"/>
              </a:ext>
            </a:extLst>
          </p:cNvPr>
          <p:cNvSpPr txBox="1"/>
          <p:nvPr/>
        </p:nvSpPr>
        <p:spPr>
          <a:xfrm>
            <a:off x="2179679" y="285750"/>
            <a:ext cx="7438647" cy="630942"/>
          </a:xfrm>
          <a:prstGeom prst="rect">
            <a:avLst/>
          </a:prstGeom>
          <a:noFill/>
        </p:spPr>
        <p:txBody>
          <a:bodyPr wrap="square" rtlCol="0">
            <a:spAutoFit/>
          </a:bodyPr>
          <a:lstStyle/>
          <a:p>
            <a:pPr algn="ctr"/>
            <a:r>
              <a:rPr lang="en-GB" sz="3500" dirty="0">
                <a:latin typeface="Calibri" panose="020F0502020204030204" pitchFamily="34" charset="0"/>
                <a:ea typeface="Calibri" panose="020F0502020204030204" pitchFamily="34" charset="0"/>
                <a:cs typeface="Times New Roman" panose="02020603050405020304" pitchFamily="18" charset="0"/>
              </a:rPr>
              <a:t>Rap along to the song!</a:t>
            </a: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A picture containing text&#10;&#10;Description automatically generated">
            <a:extLst>
              <a:ext uri="{FF2B5EF4-FFF2-40B4-BE49-F238E27FC236}">
                <a16:creationId xmlns:a16="http://schemas.microsoft.com/office/drawing/2014/main" id="{1F593845-4E3D-4347-B4CA-5F321BC45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9" name="Rectangle 8">
            <a:extLst>
              <a:ext uri="{FF2B5EF4-FFF2-40B4-BE49-F238E27FC236}">
                <a16:creationId xmlns:a16="http://schemas.microsoft.com/office/drawing/2014/main" id="{4AA7DB84-37C5-49EA-AFDE-C2218F173B74}"/>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CAC4E99-E949-4529-ABF6-7ABBC56BDB4D}"/>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5/50 </a:t>
            </a:r>
          </a:p>
          <a:p>
            <a:r>
              <a:rPr lang="en-GB" dirty="0"/>
              <a:t>Mystic Mics</a:t>
            </a:r>
          </a:p>
        </p:txBody>
      </p:sp>
      <p:pic>
        <p:nvPicPr>
          <p:cNvPr id="11" name="Content Placeholder 6" descr="A picture containing clipart&#10;&#10;Description automatically generated">
            <a:extLst>
              <a:ext uri="{FF2B5EF4-FFF2-40B4-BE49-F238E27FC236}">
                <a16:creationId xmlns:a16="http://schemas.microsoft.com/office/drawing/2014/main" id="{757EDD7B-C531-47EC-B3FF-93D429C95B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69668" y="2555947"/>
            <a:ext cx="3222332" cy="4296443"/>
          </a:xfrm>
        </p:spPr>
      </p:pic>
      <p:pic>
        <p:nvPicPr>
          <p:cNvPr id="12" name="Picture 2" descr="Blue Audio, Sound Waves Png - Sound Clip Art, Transparent Png - kindpng">
            <a:extLst>
              <a:ext uri="{FF2B5EF4-FFF2-40B4-BE49-F238E27FC236}">
                <a16:creationId xmlns:a16="http://schemas.microsoft.com/office/drawing/2014/main" id="{14B3D76B-CFE8-4915-B927-F9236D35B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429" y="833575"/>
            <a:ext cx="1541145" cy="16362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Sound Vector Icon - Logowik.com">
            <a:extLst>
              <a:ext uri="{FF2B5EF4-FFF2-40B4-BE49-F238E27FC236}">
                <a16:creationId xmlns:a16="http://schemas.microsoft.com/office/drawing/2014/main" id="{B6916152-3487-43FF-98B4-5DD9A21306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257554D-2EF9-4070-A1BC-6184EBFA0F32}"/>
              </a:ext>
            </a:extLst>
          </p:cNvPr>
          <p:cNvSpPr txBox="1"/>
          <p:nvPr/>
        </p:nvSpPr>
        <p:spPr>
          <a:xfrm>
            <a:off x="1949151" y="2555947"/>
            <a:ext cx="7215877" cy="2679773"/>
          </a:xfrm>
          <a:prstGeom prst="rect">
            <a:avLst/>
          </a:prstGeom>
          <a:noFill/>
        </p:spPr>
        <p:txBody>
          <a:bodyPr wrap="square">
            <a:spAutoFit/>
          </a:bodyPr>
          <a:lstStyle/>
          <a:p>
            <a:pPr>
              <a:lnSpc>
                <a:spcPct val="107000"/>
              </a:lnSpc>
              <a:spcAft>
                <a:spcPts val="800"/>
              </a:spcAft>
              <a:tabLst>
                <a:tab pos="4635500" algn="l"/>
              </a:tabLst>
            </a:pPr>
            <a:r>
              <a:rPr lang="en-GB" sz="3500" dirty="0">
                <a:effectLst/>
                <a:latin typeface="Calibri" panose="020F0502020204030204" pitchFamily="34" charset="0"/>
                <a:ea typeface="Calibri" panose="020F0502020204030204" pitchFamily="34" charset="0"/>
                <a:cs typeface="Times New Roman" panose="02020603050405020304" pitchFamily="18" charset="0"/>
              </a:rPr>
              <a:t>I was sitting in my </a:t>
            </a:r>
            <a:r>
              <a:rPr lang="en-GB" sz="3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chair</a:t>
            </a: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4635500" algn="l"/>
              </a:tabLst>
            </a:pPr>
            <a:r>
              <a:rPr lang="en-GB" sz="3500" dirty="0">
                <a:effectLst/>
                <a:latin typeface="Calibri" panose="020F0502020204030204" pitchFamily="34" charset="0"/>
                <a:ea typeface="Calibri" panose="020F0502020204030204" pitchFamily="34" charset="0"/>
                <a:cs typeface="Times New Roman" panose="02020603050405020304" pitchFamily="18" charset="0"/>
              </a:rPr>
              <a:t>Looking at my socks, I had an odd </a:t>
            </a:r>
            <a:r>
              <a:rPr lang="en-GB" sz="3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pair </a:t>
            </a: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4635500" algn="l"/>
              </a:tabLst>
            </a:pPr>
            <a:r>
              <a:rPr lang="en-GB" sz="3500" dirty="0">
                <a:effectLst/>
                <a:latin typeface="Calibri" panose="020F0502020204030204" pitchFamily="34" charset="0"/>
                <a:ea typeface="Calibri" panose="020F0502020204030204" pitchFamily="34" charset="0"/>
                <a:cs typeface="Times New Roman" panose="02020603050405020304" pitchFamily="18" charset="0"/>
              </a:rPr>
              <a:t>Some might think this is a </a:t>
            </a:r>
            <a:r>
              <a:rPr lang="en-GB" sz="3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nightmare</a:t>
            </a: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4635500" algn="l"/>
              </a:tabLst>
            </a:pPr>
            <a:r>
              <a:rPr lang="en-GB" sz="3500" dirty="0">
                <a:effectLst/>
                <a:latin typeface="Calibri" panose="020F0502020204030204" pitchFamily="34" charset="0"/>
                <a:ea typeface="Calibri" panose="020F0502020204030204" pitchFamily="34" charset="0"/>
                <a:cs typeface="Times New Roman" panose="02020603050405020304" pitchFamily="18" charset="0"/>
              </a:rPr>
              <a:t>However, me, I just didn’t </a:t>
            </a:r>
            <a:r>
              <a:rPr lang="en-GB" sz="35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care</a:t>
            </a: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999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15616" y="708549"/>
            <a:ext cx="4311231" cy="5748309"/>
          </a:xfrm>
        </p:spPr>
      </p:pic>
      <p:sp>
        <p:nvSpPr>
          <p:cNvPr id="7" name="TextBox 6">
            <a:extLst>
              <a:ext uri="{FF2B5EF4-FFF2-40B4-BE49-F238E27FC236}">
                <a16:creationId xmlns:a16="http://schemas.microsoft.com/office/drawing/2014/main" id="{82D37EFB-668F-45B1-9705-F1B908B79783}"/>
              </a:ext>
            </a:extLst>
          </p:cNvPr>
          <p:cNvSpPr txBox="1"/>
          <p:nvPr/>
        </p:nvSpPr>
        <p:spPr>
          <a:xfrm>
            <a:off x="463463" y="1628384"/>
            <a:ext cx="7177413" cy="3348994"/>
          </a:xfrm>
          <a:prstGeom prst="rect">
            <a:avLst/>
          </a:prstGeom>
          <a:noFill/>
        </p:spPr>
        <p:txBody>
          <a:bodyPr wrap="square" rtlCol="0">
            <a:spAutoFit/>
          </a:bodyPr>
          <a:lstStyle/>
          <a:p>
            <a:pPr>
              <a:lnSpc>
                <a:spcPct val="107000"/>
              </a:lnSpc>
              <a:spcAft>
                <a:spcPts val="800"/>
              </a:spcAft>
            </a:pPr>
            <a:r>
              <a:rPr lang="en-GB" sz="5000" dirty="0">
                <a:effectLst/>
                <a:latin typeface="Calibri" panose="020F0502020204030204" pitchFamily="34" charset="0"/>
                <a:ea typeface="Calibri" panose="020F0502020204030204" pitchFamily="34" charset="0"/>
                <a:cs typeface="Times New Roman" panose="02020603050405020304" pitchFamily="18" charset="0"/>
              </a:rPr>
              <a:t>But you need to watch out for The </a:t>
            </a:r>
            <a:r>
              <a:rPr lang="en-GB" sz="5000" dirty="0">
                <a:latin typeface="Calibri" panose="020F0502020204030204" pitchFamily="34" charset="0"/>
                <a:ea typeface="Calibri" panose="020F0502020204030204" pitchFamily="34" charset="0"/>
                <a:cs typeface="Times New Roman" panose="02020603050405020304" pitchFamily="18" charset="0"/>
              </a:rPr>
              <a:t>Mic Menace</a:t>
            </a:r>
            <a:r>
              <a:rPr lang="en-GB" sz="5000" dirty="0">
                <a:effectLst/>
                <a:latin typeface="Calibri" panose="020F0502020204030204" pitchFamily="34" charset="0"/>
                <a:ea typeface="Calibri" panose="020F0502020204030204" pitchFamily="34" charset="0"/>
                <a:cs typeface="Times New Roman" panose="02020603050405020304" pitchFamily="18" charset="0"/>
              </a:rPr>
              <a:t> because he is evil and likes to steal microphones!</a:t>
            </a:r>
          </a:p>
        </p:txBody>
      </p:sp>
      <p:pic>
        <p:nvPicPr>
          <p:cNvPr id="4" name="Picture 2" descr="Sound Vector Icon - Logowik.com">
            <a:extLst>
              <a:ext uri="{FF2B5EF4-FFF2-40B4-BE49-F238E27FC236}">
                <a16:creationId xmlns:a16="http://schemas.microsoft.com/office/drawing/2014/main" id="{7B4D258B-9D04-4436-84B0-F68AFA59A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54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C87026-4D1C-44C6-A0E4-EFEEF94AD865}"/>
              </a:ext>
            </a:extLst>
          </p:cNvPr>
          <p:cNvSpPr txBox="1"/>
          <p:nvPr/>
        </p:nvSpPr>
        <p:spPr>
          <a:xfrm>
            <a:off x="2179679" y="285750"/>
            <a:ext cx="7438647" cy="630942"/>
          </a:xfrm>
          <a:prstGeom prst="rect">
            <a:avLst/>
          </a:prstGeom>
          <a:noFill/>
        </p:spPr>
        <p:txBody>
          <a:bodyPr wrap="square" rtlCol="0">
            <a:spAutoFit/>
          </a:bodyPr>
          <a:lstStyle/>
          <a:p>
            <a:pPr algn="ctr"/>
            <a:r>
              <a:rPr lang="en-GB" sz="3500" dirty="0">
                <a:latin typeface="Calibri" panose="020F0502020204030204" pitchFamily="34" charset="0"/>
                <a:ea typeface="Calibri" panose="020F0502020204030204" pitchFamily="34" charset="0"/>
                <a:cs typeface="Times New Roman" panose="02020603050405020304" pitchFamily="18" charset="0"/>
              </a:rPr>
              <a:t>Rap along to the song!</a:t>
            </a: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A picture containing text&#10;&#10;Description automatically generated">
            <a:extLst>
              <a:ext uri="{FF2B5EF4-FFF2-40B4-BE49-F238E27FC236}">
                <a16:creationId xmlns:a16="http://schemas.microsoft.com/office/drawing/2014/main" id="{1F593845-4E3D-4347-B4CA-5F321BC45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9" name="Rectangle 8">
            <a:extLst>
              <a:ext uri="{FF2B5EF4-FFF2-40B4-BE49-F238E27FC236}">
                <a16:creationId xmlns:a16="http://schemas.microsoft.com/office/drawing/2014/main" id="{4AA7DB84-37C5-49EA-AFDE-C2218F173B74}"/>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CAC4E99-E949-4529-ABF6-7ABBC56BDB4D}"/>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5/50 </a:t>
            </a:r>
          </a:p>
          <a:p>
            <a:r>
              <a:rPr lang="en-GB" dirty="0"/>
              <a:t>Mystic Mics</a:t>
            </a:r>
          </a:p>
        </p:txBody>
      </p:sp>
      <p:pic>
        <p:nvPicPr>
          <p:cNvPr id="11" name="Content Placeholder 6" descr="A picture containing clipart&#10;&#10;Description automatically generated">
            <a:extLst>
              <a:ext uri="{FF2B5EF4-FFF2-40B4-BE49-F238E27FC236}">
                <a16:creationId xmlns:a16="http://schemas.microsoft.com/office/drawing/2014/main" id="{757EDD7B-C531-47EC-B3FF-93D429C95B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69668" y="2555947"/>
            <a:ext cx="3222332" cy="4296443"/>
          </a:xfrm>
        </p:spPr>
      </p:pic>
      <p:pic>
        <p:nvPicPr>
          <p:cNvPr id="12" name="Picture 2" descr="Blue Audio, Sound Waves Png - Sound Clip Art, Transparent Png - kindpng">
            <a:extLst>
              <a:ext uri="{FF2B5EF4-FFF2-40B4-BE49-F238E27FC236}">
                <a16:creationId xmlns:a16="http://schemas.microsoft.com/office/drawing/2014/main" id="{14B3D76B-CFE8-4915-B927-F9236D35B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429" y="833575"/>
            <a:ext cx="1541145" cy="16362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Sound Vector Icon - Logowik.com">
            <a:extLst>
              <a:ext uri="{FF2B5EF4-FFF2-40B4-BE49-F238E27FC236}">
                <a16:creationId xmlns:a16="http://schemas.microsoft.com/office/drawing/2014/main" id="{B6916152-3487-43FF-98B4-5DD9A21306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257554D-2EF9-4070-A1BC-6184EBFA0F32}"/>
              </a:ext>
            </a:extLst>
          </p:cNvPr>
          <p:cNvSpPr txBox="1"/>
          <p:nvPr/>
        </p:nvSpPr>
        <p:spPr>
          <a:xfrm>
            <a:off x="1828436" y="2726068"/>
            <a:ext cx="8138808" cy="2246769"/>
          </a:xfrm>
          <a:prstGeom prst="rect">
            <a:avLst/>
          </a:prstGeom>
          <a:noFill/>
        </p:spPr>
        <p:txBody>
          <a:bodyPr wrap="square">
            <a:spAutoFit/>
          </a:bodyPr>
          <a:lstStyle/>
          <a:p>
            <a:r>
              <a:rPr lang="en-GB" sz="3500" dirty="0"/>
              <a:t>I was feeling </a:t>
            </a:r>
            <a:r>
              <a:rPr lang="en-GB" sz="3500" dirty="0">
                <a:solidFill>
                  <a:srgbClr val="00B050"/>
                </a:solidFill>
              </a:rPr>
              <a:t>glad</a:t>
            </a:r>
          </a:p>
          <a:p>
            <a:r>
              <a:rPr lang="en-GB" sz="3500" dirty="0"/>
              <a:t>I was chilling and relaxing, I didn’t feel </a:t>
            </a:r>
            <a:r>
              <a:rPr lang="en-GB" sz="3500" dirty="0">
                <a:solidFill>
                  <a:srgbClr val="00B050"/>
                </a:solidFill>
              </a:rPr>
              <a:t>mad</a:t>
            </a:r>
          </a:p>
          <a:p>
            <a:r>
              <a:rPr lang="en-GB" sz="3500" dirty="0"/>
              <a:t>Watching my TV then in walks my </a:t>
            </a:r>
            <a:r>
              <a:rPr lang="en-GB" sz="3500" dirty="0">
                <a:solidFill>
                  <a:srgbClr val="00B050"/>
                </a:solidFill>
              </a:rPr>
              <a:t>dad</a:t>
            </a:r>
          </a:p>
          <a:p>
            <a:r>
              <a:rPr lang="en-GB" sz="3500" dirty="0"/>
              <a:t>He said to me “you’re such a cool </a:t>
            </a:r>
            <a:r>
              <a:rPr lang="en-GB" sz="3500" dirty="0">
                <a:solidFill>
                  <a:srgbClr val="00B050"/>
                </a:solidFill>
              </a:rPr>
              <a:t>lad</a:t>
            </a:r>
            <a:r>
              <a:rPr lang="en-GB" sz="3500" dirty="0"/>
              <a:t>”</a:t>
            </a:r>
          </a:p>
        </p:txBody>
      </p:sp>
    </p:spTree>
    <p:extLst>
      <p:ext uri="{BB962C8B-B14F-4D97-AF65-F5344CB8AC3E}">
        <p14:creationId xmlns:p14="http://schemas.microsoft.com/office/powerpoint/2010/main" val="238426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C87026-4D1C-44C6-A0E4-EFEEF94AD865}"/>
              </a:ext>
            </a:extLst>
          </p:cNvPr>
          <p:cNvSpPr txBox="1"/>
          <p:nvPr/>
        </p:nvSpPr>
        <p:spPr>
          <a:xfrm>
            <a:off x="2179679" y="285750"/>
            <a:ext cx="7438647" cy="630942"/>
          </a:xfrm>
          <a:prstGeom prst="rect">
            <a:avLst/>
          </a:prstGeom>
          <a:noFill/>
        </p:spPr>
        <p:txBody>
          <a:bodyPr wrap="square" rtlCol="0">
            <a:spAutoFit/>
          </a:bodyPr>
          <a:lstStyle/>
          <a:p>
            <a:pPr algn="ctr"/>
            <a:r>
              <a:rPr lang="en-GB" sz="3500" dirty="0">
                <a:latin typeface="Calibri" panose="020F0502020204030204" pitchFamily="34" charset="0"/>
                <a:ea typeface="Calibri" panose="020F0502020204030204" pitchFamily="34" charset="0"/>
                <a:cs typeface="Times New Roman" panose="02020603050405020304" pitchFamily="18" charset="0"/>
              </a:rPr>
              <a:t>Rap along to the song!</a:t>
            </a: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A picture containing text&#10;&#10;Description automatically generated">
            <a:extLst>
              <a:ext uri="{FF2B5EF4-FFF2-40B4-BE49-F238E27FC236}">
                <a16:creationId xmlns:a16="http://schemas.microsoft.com/office/drawing/2014/main" id="{1F593845-4E3D-4347-B4CA-5F321BC45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9" name="Rectangle 8">
            <a:extLst>
              <a:ext uri="{FF2B5EF4-FFF2-40B4-BE49-F238E27FC236}">
                <a16:creationId xmlns:a16="http://schemas.microsoft.com/office/drawing/2014/main" id="{4AA7DB84-37C5-49EA-AFDE-C2218F173B74}"/>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CAC4E99-E949-4529-ABF6-7ABBC56BDB4D}"/>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5/50 </a:t>
            </a:r>
          </a:p>
          <a:p>
            <a:r>
              <a:rPr lang="en-GB" dirty="0"/>
              <a:t>Mystic Mics</a:t>
            </a:r>
          </a:p>
        </p:txBody>
      </p:sp>
      <p:pic>
        <p:nvPicPr>
          <p:cNvPr id="11" name="Content Placeholder 6" descr="A picture containing clipart&#10;&#10;Description automatically generated">
            <a:extLst>
              <a:ext uri="{FF2B5EF4-FFF2-40B4-BE49-F238E27FC236}">
                <a16:creationId xmlns:a16="http://schemas.microsoft.com/office/drawing/2014/main" id="{757EDD7B-C531-47EC-B3FF-93D429C95B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69668" y="2555947"/>
            <a:ext cx="3222332" cy="4296443"/>
          </a:xfrm>
        </p:spPr>
      </p:pic>
      <p:pic>
        <p:nvPicPr>
          <p:cNvPr id="12" name="Picture 2" descr="Blue Audio, Sound Waves Png - Sound Clip Art, Transparent Png - kindpng">
            <a:extLst>
              <a:ext uri="{FF2B5EF4-FFF2-40B4-BE49-F238E27FC236}">
                <a16:creationId xmlns:a16="http://schemas.microsoft.com/office/drawing/2014/main" id="{14B3D76B-CFE8-4915-B927-F9236D35B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429" y="833575"/>
            <a:ext cx="1541145" cy="16362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Sound Vector Icon - Logowik.com">
            <a:extLst>
              <a:ext uri="{FF2B5EF4-FFF2-40B4-BE49-F238E27FC236}">
                <a16:creationId xmlns:a16="http://schemas.microsoft.com/office/drawing/2014/main" id="{B6916152-3487-43FF-98B4-5DD9A21306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257554D-2EF9-4070-A1BC-6184EBFA0F32}"/>
              </a:ext>
            </a:extLst>
          </p:cNvPr>
          <p:cNvSpPr txBox="1"/>
          <p:nvPr/>
        </p:nvSpPr>
        <p:spPr>
          <a:xfrm>
            <a:off x="1611011" y="2843346"/>
            <a:ext cx="8138808" cy="2246769"/>
          </a:xfrm>
          <a:prstGeom prst="rect">
            <a:avLst/>
          </a:prstGeom>
          <a:noFill/>
        </p:spPr>
        <p:txBody>
          <a:bodyPr wrap="square">
            <a:spAutoFit/>
          </a:bodyPr>
          <a:lstStyle/>
          <a:p>
            <a:r>
              <a:rPr lang="en-GB" sz="3500" dirty="0"/>
              <a:t>I looked at the clock and realised the </a:t>
            </a:r>
            <a:r>
              <a:rPr lang="en-GB" sz="3500" dirty="0">
                <a:solidFill>
                  <a:srgbClr val="00B050"/>
                </a:solidFill>
              </a:rPr>
              <a:t>time</a:t>
            </a:r>
          </a:p>
          <a:p>
            <a:r>
              <a:rPr lang="en-GB" sz="3500" dirty="0"/>
              <a:t>Big hand on the 12, small hand on the </a:t>
            </a:r>
            <a:r>
              <a:rPr lang="en-GB" sz="3500" dirty="0">
                <a:solidFill>
                  <a:srgbClr val="00B050"/>
                </a:solidFill>
              </a:rPr>
              <a:t>nine</a:t>
            </a:r>
          </a:p>
          <a:p>
            <a:r>
              <a:rPr lang="en-GB" sz="3500" dirty="0"/>
              <a:t>Out came the sun, it started to </a:t>
            </a:r>
            <a:r>
              <a:rPr lang="en-GB" sz="3500" dirty="0">
                <a:solidFill>
                  <a:srgbClr val="00B050"/>
                </a:solidFill>
              </a:rPr>
              <a:t>shine</a:t>
            </a:r>
          </a:p>
          <a:p>
            <a:r>
              <a:rPr lang="en-GB" sz="3500" dirty="0"/>
              <a:t>I ate up my cereal it tasted </a:t>
            </a:r>
            <a:r>
              <a:rPr lang="en-GB" sz="3500" dirty="0">
                <a:solidFill>
                  <a:srgbClr val="00B050"/>
                </a:solidFill>
              </a:rPr>
              <a:t>divine</a:t>
            </a:r>
          </a:p>
        </p:txBody>
      </p:sp>
    </p:spTree>
    <p:extLst>
      <p:ext uri="{BB962C8B-B14F-4D97-AF65-F5344CB8AC3E}">
        <p14:creationId xmlns:p14="http://schemas.microsoft.com/office/powerpoint/2010/main" val="148751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C87026-4D1C-44C6-A0E4-EFEEF94AD865}"/>
              </a:ext>
            </a:extLst>
          </p:cNvPr>
          <p:cNvSpPr txBox="1"/>
          <p:nvPr/>
        </p:nvSpPr>
        <p:spPr>
          <a:xfrm>
            <a:off x="2179679" y="285750"/>
            <a:ext cx="7438647" cy="630942"/>
          </a:xfrm>
          <a:prstGeom prst="rect">
            <a:avLst/>
          </a:prstGeom>
          <a:noFill/>
        </p:spPr>
        <p:txBody>
          <a:bodyPr wrap="square" rtlCol="0">
            <a:spAutoFit/>
          </a:bodyPr>
          <a:lstStyle/>
          <a:p>
            <a:pPr algn="ctr"/>
            <a:r>
              <a:rPr lang="en-GB" sz="3500" dirty="0">
                <a:latin typeface="Calibri" panose="020F0502020204030204" pitchFamily="34" charset="0"/>
                <a:ea typeface="Calibri" panose="020F0502020204030204" pitchFamily="34" charset="0"/>
                <a:cs typeface="Times New Roman" panose="02020603050405020304" pitchFamily="18" charset="0"/>
              </a:rPr>
              <a:t>Rap along to the song!</a:t>
            </a: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A picture containing text&#10;&#10;Description automatically generated">
            <a:extLst>
              <a:ext uri="{FF2B5EF4-FFF2-40B4-BE49-F238E27FC236}">
                <a16:creationId xmlns:a16="http://schemas.microsoft.com/office/drawing/2014/main" id="{1F593845-4E3D-4347-B4CA-5F321BC45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9" name="Rectangle 8">
            <a:extLst>
              <a:ext uri="{FF2B5EF4-FFF2-40B4-BE49-F238E27FC236}">
                <a16:creationId xmlns:a16="http://schemas.microsoft.com/office/drawing/2014/main" id="{4AA7DB84-37C5-49EA-AFDE-C2218F173B74}"/>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CAC4E99-E949-4529-ABF6-7ABBC56BDB4D}"/>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5/50 </a:t>
            </a:r>
          </a:p>
          <a:p>
            <a:r>
              <a:rPr lang="en-GB" dirty="0"/>
              <a:t>Mystic Mics</a:t>
            </a:r>
          </a:p>
        </p:txBody>
      </p:sp>
      <p:pic>
        <p:nvPicPr>
          <p:cNvPr id="11" name="Content Placeholder 6" descr="A picture containing clipart&#10;&#10;Description automatically generated">
            <a:extLst>
              <a:ext uri="{FF2B5EF4-FFF2-40B4-BE49-F238E27FC236}">
                <a16:creationId xmlns:a16="http://schemas.microsoft.com/office/drawing/2014/main" id="{757EDD7B-C531-47EC-B3FF-93D429C95B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69668" y="2561557"/>
            <a:ext cx="3222332" cy="4296443"/>
          </a:xfrm>
        </p:spPr>
      </p:pic>
      <p:pic>
        <p:nvPicPr>
          <p:cNvPr id="12" name="Picture 2" descr="Blue Audio, Sound Waves Png - Sound Clip Art, Transparent Png - kindpng">
            <a:extLst>
              <a:ext uri="{FF2B5EF4-FFF2-40B4-BE49-F238E27FC236}">
                <a16:creationId xmlns:a16="http://schemas.microsoft.com/office/drawing/2014/main" id="{14B3D76B-CFE8-4915-B927-F9236D35B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429" y="833575"/>
            <a:ext cx="1541145" cy="16362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Sound Vector Icon - Logowik.com">
            <a:extLst>
              <a:ext uri="{FF2B5EF4-FFF2-40B4-BE49-F238E27FC236}">
                <a16:creationId xmlns:a16="http://schemas.microsoft.com/office/drawing/2014/main" id="{B6916152-3487-43FF-98B4-5DD9A21306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257554D-2EF9-4070-A1BC-6184EBFA0F32}"/>
              </a:ext>
            </a:extLst>
          </p:cNvPr>
          <p:cNvSpPr txBox="1"/>
          <p:nvPr/>
        </p:nvSpPr>
        <p:spPr>
          <a:xfrm>
            <a:off x="749053" y="2885878"/>
            <a:ext cx="9288081" cy="2246769"/>
          </a:xfrm>
          <a:prstGeom prst="rect">
            <a:avLst/>
          </a:prstGeom>
          <a:noFill/>
        </p:spPr>
        <p:txBody>
          <a:bodyPr wrap="square">
            <a:spAutoFit/>
          </a:bodyPr>
          <a:lstStyle/>
          <a:p>
            <a:r>
              <a:rPr lang="en-GB" sz="3500" dirty="0"/>
              <a:t>The cereal was delicious, I was so </a:t>
            </a:r>
            <a:r>
              <a:rPr lang="en-GB" sz="3500" dirty="0">
                <a:solidFill>
                  <a:srgbClr val="00B050"/>
                </a:solidFill>
              </a:rPr>
              <a:t>shocked</a:t>
            </a:r>
          </a:p>
          <a:p>
            <a:r>
              <a:rPr lang="en-GB" sz="3500" dirty="0"/>
              <a:t>I walked to my door because somebody </a:t>
            </a:r>
            <a:r>
              <a:rPr lang="en-GB" sz="3500" dirty="0">
                <a:solidFill>
                  <a:srgbClr val="00B050"/>
                </a:solidFill>
              </a:rPr>
              <a:t>knocked</a:t>
            </a:r>
          </a:p>
          <a:p>
            <a:r>
              <a:rPr lang="en-GB" sz="3500" dirty="0"/>
              <a:t>Unlocked the door because it was </a:t>
            </a:r>
            <a:r>
              <a:rPr lang="en-GB" sz="3500" dirty="0">
                <a:solidFill>
                  <a:srgbClr val="00B050"/>
                </a:solidFill>
              </a:rPr>
              <a:t>locked</a:t>
            </a:r>
          </a:p>
          <a:p>
            <a:r>
              <a:rPr lang="en-GB" sz="3500" dirty="0"/>
              <a:t>Hey, it’s rapping rabbit, he hopped and he </a:t>
            </a:r>
            <a:r>
              <a:rPr lang="en-GB" sz="3500" dirty="0">
                <a:solidFill>
                  <a:srgbClr val="00B050"/>
                </a:solidFill>
              </a:rPr>
              <a:t>hopped</a:t>
            </a:r>
          </a:p>
        </p:txBody>
      </p:sp>
    </p:spTree>
    <p:extLst>
      <p:ext uri="{BB962C8B-B14F-4D97-AF65-F5344CB8AC3E}">
        <p14:creationId xmlns:p14="http://schemas.microsoft.com/office/powerpoint/2010/main" val="210504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C87026-4D1C-44C6-A0E4-EFEEF94AD865}"/>
              </a:ext>
            </a:extLst>
          </p:cNvPr>
          <p:cNvSpPr txBox="1"/>
          <p:nvPr/>
        </p:nvSpPr>
        <p:spPr>
          <a:xfrm>
            <a:off x="2179679" y="285750"/>
            <a:ext cx="7438647" cy="2246769"/>
          </a:xfrm>
          <a:prstGeom prst="rect">
            <a:avLst/>
          </a:prstGeom>
          <a:noFill/>
        </p:spPr>
        <p:txBody>
          <a:bodyPr wrap="square" rtlCol="0">
            <a:spAutoFit/>
          </a:bodyPr>
          <a:lstStyle/>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Well done! </a:t>
            </a:r>
          </a:p>
          <a:p>
            <a:pPr algn="ct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You have obtained 5 Mystic Mics from Rapping Rabbit</a:t>
            </a:r>
          </a:p>
        </p:txBody>
      </p:sp>
      <p:pic>
        <p:nvPicPr>
          <p:cNvPr id="8" name="Picture 7" descr="A picture containing text&#10;&#10;Description automatically generated">
            <a:extLst>
              <a:ext uri="{FF2B5EF4-FFF2-40B4-BE49-F238E27FC236}">
                <a16:creationId xmlns:a16="http://schemas.microsoft.com/office/drawing/2014/main" id="{1F593845-4E3D-4347-B4CA-5F321BC45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9" name="Rectangle 8">
            <a:extLst>
              <a:ext uri="{FF2B5EF4-FFF2-40B4-BE49-F238E27FC236}">
                <a16:creationId xmlns:a16="http://schemas.microsoft.com/office/drawing/2014/main" id="{4AA7DB84-37C5-49EA-AFDE-C2218F173B74}"/>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CAC4E99-E949-4529-ABF6-7ABBC56BDB4D}"/>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5/50 </a:t>
            </a:r>
          </a:p>
          <a:p>
            <a:r>
              <a:rPr lang="en-GB" dirty="0"/>
              <a:t>Mystic Mics</a:t>
            </a:r>
          </a:p>
        </p:txBody>
      </p:sp>
      <p:pic>
        <p:nvPicPr>
          <p:cNvPr id="5" name="Picture 4" descr="A picture containing vector graphics&#10;&#10;Description automatically generated">
            <a:extLst>
              <a:ext uri="{FF2B5EF4-FFF2-40B4-BE49-F238E27FC236}">
                <a16:creationId xmlns:a16="http://schemas.microsoft.com/office/drawing/2014/main" id="{3F3285CA-BE1C-4271-AFB3-859EE9994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5672" y="2555948"/>
            <a:ext cx="3202614" cy="4270153"/>
          </a:xfrm>
          <a:prstGeom prst="rect">
            <a:avLst/>
          </a:prstGeom>
        </p:spPr>
      </p:pic>
      <p:pic>
        <p:nvPicPr>
          <p:cNvPr id="12" name="Picture 2" descr="Sound Vector Icon - Logowik.com">
            <a:extLst>
              <a:ext uri="{FF2B5EF4-FFF2-40B4-BE49-F238E27FC236}">
                <a16:creationId xmlns:a16="http://schemas.microsoft.com/office/drawing/2014/main" id="{8EF4BBDB-761D-4701-AA8B-99F41107A7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text&#10;&#10;Description automatically generated">
            <a:extLst>
              <a:ext uri="{FF2B5EF4-FFF2-40B4-BE49-F238E27FC236}">
                <a16:creationId xmlns:a16="http://schemas.microsoft.com/office/drawing/2014/main" id="{D0A9AC9B-EA04-4759-AACC-B5D6B9E329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162156" y="3058101"/>
            <a:ext cx="1646075" cy="2113395"/>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31FB4600-5FDD-441A-B521-791D74AC6E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1608" y="2911475"/>
            <a:ext cx="1804987" cy="2406649"/>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0DA67889-8174-4348-A378-99BDEC3F5D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0825" y="2881275"/>
            <a:ext cx="1749851" cy="2333135"/>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EC78FA42-429E-4353-AC67-B024684F17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8725064" y="3058101"/>
            <a:ext cx="1679500" cy="2156309"/>
          </a:xfrm>
          <a:prstGeom prst="rect">
            <a:avLst/>
          </a:prstGeom>
        </p:spPr>
      </p:pic>
    </p:spTree>
    <p:extLst>
      <p:ext uri="{BB962C8B-B14F-4D97-AF65-F5344CB8AC3E}">
        <p14:creationId xmlns:p14="http://schemas.microsoft.com/office/powerpoint/2010/main" val="309839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0"/>
                                        <p:tgtEl>
                                          <p:spTgt spid="14"/>
                                        </p:tgtEl>
                                      </p:cBhvr>
                                    </p:animEffect>
                                    <p:anim calcmode="lin" valueType="num">
                                      <p:cBhvr>
                                        <p:cTn id="13" dur="2000" fill="hold"/>
                                        <p:tgtEl>
                                          <p:spTgt spid="14"/>
                                        </p:tgtEl>
                                        <p:attrNameLst>
                                          <p:attrName>ppt_w</p:attrName>
                                        </p:attrNameLst>
                                      </p:cBhvr>
                                      <p:tavLst>
                                        <p:tav tm="0" fmla="#ppt_w*sin(2.5*pi*$)">
                                          <p:val>
                                            <p:fltVal val="0"/>
                                          </p:val>
                                        </p:tav>
                                        <p:tav tm="100000">
                                          <p:val>
                                            <p:fltVal val="1"/>
                                          </p:val>
                                        </p:tav>
                                      </p:tavLst>
                                    </p:anim>
                                    <p:anim calcmode="lin" valueType="num">
                                      <p:cBhvr>
                                        <p:cTn id="14" dur="2000" fill="hold"/>
                                        <p:tgtEl>
                                          <p:spTgt spid="14"/>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0"/>
                                        <p:tgtEl>
                                          <p:spTgt spid="15"/>
                                        </p:tgtEl>
                                      </p:cBhvr>
                                    </p:animEffect>
                                    <p:anim calcmode="lin" valueType="num">
                                      <p:cBhvr>
                                        <p:cTn id="18" dur="2000" fill="hold"/>
                                        <p:tgtEl>
                                          <p:spTgt spid="15"/>
                                        </p:tgtEl>
                                        <p:attrNameLst>
                                          <p:attrName>ppt_w</p:attrName>
                                        </p:attrNameLst>
                                      </p:cBhvr>
                                      <p:tavLst>
                                        <p:tav tm="0" fmla="#ppt_w*sin(2.5*pi*$)">
                                          <p:val>
                                            <p:fltVal val="0"/>
                                          </p:val>
                                        </p:tav>
                                        <p:tav tm="100000">
                                          <p:val>
                                            <p:fltVal val="1"/>
                                          </p:val>
                                        </p:tav>
                                      </p:tavLst>
                                    </p:anim>
                                    <p:anim calcmode="lin" valueType="num">
                                      <p:cBhvr>
                                        <p:cTn id="19" dur="2000" fill="hold"/>
                                        <p:tgtEl>
                                          <p:spTgt spid="15"/>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anim calcmode="lin" valueType="num">
                                      <p:cBhvr>
                                        <p:cTn id="23" dur="2000" fill="hold"/>
                                        <p:tgtEl>
                                          <p:spTgt spid="18"/>
                                        </p:tgtEl>
                                        <p:attrNameLst>
                                          <p:attrName>ppt_w</p:attrName>
                                        </p:attrNameLst>
                                      </p:cBhvr>
                                      <p:tavLst>
                                        <p:tav tm="0" fmla="#ppt_w*sin(2.5*pi*$)">
                                          <p:val>
                                            <p:fltVal val="0"/>
                                          </p:val>
                                        </p:tav>
                                        <p:tav tm="100000">
                                          <p:val>
                                            <p:fltVal val="1"/>
                                          </p:val>
                                        </p:tav>
                                      </p:tavLst>
                                    </p:anim>
                                    <p:anim calcmode="lin" valueType="num">
                                      <p:cBhvr>
                                        <p:cTn id="24"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C87026-4D1C-44C6-A0E4-EFEEF94AD865}"/>
              </a:ext>
            </a:extLst>
          </p:cNvPr>
          <p:cNvSpPr txBox="1"/>
          <p:nvPr/>
        </p:nvSpPr>
        <p:spPr>
          <a:xfrm>
            <a:off x="2179679" y="285750"/>
            <a:ext cx="7438647" cy="2246769"/>
          </a:xfrm>
          <a:prstGeom prst="rect">
            <a:avLst/>
          </a:prstGeom>
          <a:noFill/>
        </p:spPr>
        <p:txBody>
          <a:bodyPr wrap="square" rtlCol="0">
            <a:spAutoFit/>
          </a:bodyPr>
          <a:lstStyle/>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Well done! </a:t>
            </a:r>
          </a:p>
          <a:p>
            <a:pPr algn="ctr"/>
            <a:endParaRPr lang="en-GB" sz="35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GB" sz="3500" dirty="0">
                <a:effectLst/>
                <a:latin typeface="Calibri" panose="020F0502020204030204" pitchFamily="34" charset="0"/>
                <a:ea typeface="Calibri" panose="020F0502020204030204" pitchFamily="34" charset="0"/>
                <a:cs typeface="Times New Roman" panose="02020603050405020304" pitchFamily="18" charset="0"/>
              </a:rPr>
              <a:t>You have obtained 5 Mystic Mics from Rapping Rabbit</a:t>
            </a:r>
          </a:p>
        </p:txBody>
      </p:sp>
      <p:pic>
        <p:nvPicPr>
          <p:cNvPr id="8" name="Picture 7" descr="A picture containing text&#10;&#10;Description automatically generated">
            <a:extLst>
              <a:ext uri="{FF2B5EF4-FFF2-40B4-BE49-F238E27FC236}">
                <a16:creationId xmlns:a16="http://schemas.microsoft.com/office/drawing/2014/main" id="{1F593845-4E3D-4347-B4CA-5F321BC45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9" name="Rectangle 8">
            <a:extLst>
              <a:ext uri="{FF2B5EF4-FFF2-40B4-BE49-F238E27FC236}">
                <a16:creationId xmlns:a16="http://schemas.microsoft.com/office/drawing/2014/main" id="{4AA7DB84-37C5-49EA-AFDE-C2218F173B74}"/>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CAC4E99-E949-4529-ABF6-7ABBC56BDB4D}"/>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5/50 </a:t>
            </a:r>
          </a:p>
          <a:p>
            <a:r>
              <a:rPr lang="en-GB" dirty="0"/>
              <a:t>Mystic Mics</a:t>
            </a:r>
          </a:p>
        </p:txBody>
      </p:sp>
      <p:pic>
        <p:nvPicPr>
          <p:cNvPr id="12" name="Picture 2" descr="Sound Vector Icon - Logowik.com">
            <a:extLst>
              <a:ext uri="{FF2B5EF4-FFF2-40B4-BE49-F238E27FC236}">
                <a16:creationId xmlns:a16="http://schemas.microsoft.com/office/drawing/2014/main" id="{8EF4BBDB-761D-4701-AA8B-99F41107A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text&#10;&#10;Description automatically generated">
            <a:extLst>
              <a:ext uri="{FF2B5EF4-FFF2-40B4-BE49-F238E27FC236}">
                <a16:creationId xmlns:a16="http://schemas.microsoft.com/office/drawing/2014/main" id="{D0A9AC9B-EA04-4759-AACC-B5D6B9E329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84463" y="3180301"/>
            <a:ext cx="1646075" cy="2113395"/>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31FB4600-5FDD-441A-B521-791D74AC6E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3148" y="3098210"/>
            <a:ext cx="1804987" cy="2406649"/>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0DA67889-8174-4348-A378-99BDEC3F5D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9275" y="2984989"/>
            <a:ext cx="1749851" cy="2333135"/>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EC78FA42-429E-4353-AC67-B024684F17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9220840" y="3098210"/>
            <a:ext cx="1679500" cy="2156309"/>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6A1CF64E-A03B-4FFD-BE72-8DE0F100C6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07537" y="2750176"/>
            <a:ext cx="2976926" cy="3822074"/>
          </a:xfrm>
          <a:prstGeom prst="rect">
            <a:avLst/>
          </a:prstGeom>
        </p:spPr>
      </p:pic>
    </p:spTree>
    <p:extLst>
      <p:ext uri="{BB962C8B-B14F-4D97-AF65-F5344CB8AC3E}">
        <p14:creationId xmlns:p14="http://schemas.microsoft.com/office/powerpoint/2010/main" val="120533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anim calcmode="lin" valueType="num">
                                      <p:cBhvr>
                                        <p:cTn id="8" dur="2000" fill="hold"/>
                                        <p:tgtEl>
                                          <p:spTgt spid="15"/>
                                        </p:tgtEl>
                                        <p:attrNameLst>
                                          <p:attrName>ppt_w</p:attrName>
                                        </p:attrNameLst>
                                      </p:cBhvr>
                                      <p:tavLst>
                                        <p:tav tm="0" fmla="#ppt_w*sin(2.5*pi*$)">
                                          <p:val>
                                            <p:fltVal val="0"/>
                                          </p:val>
                                        </p:tav>
                                        <p:tav tm="100000">
                                          <p:val>
                                            <p:fltVal val="1"/>
                                          </p:val>
                                        </p:tav>
                                      </p:tavLst>
                                    </p:anim>
                                    <p:anim calcmode="lin" valueType="num">
                                      <p:cBhvr>
                                        <p:cTn id="9" dur="2000" fill="hold"/>
                                        <p:tgtEl>
                                          <p:spTgt spid="15"/>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0"/>
                                        <p:tgtEl>
                                          <p:spTgt spid="14"/>
                                        </p:tgtEl>
                                      </p:cBhvr>
                                    </p:animEffect>
                                    <p:anim calcmode="lin" valueType="num">
                                      <p:cBhvr>
                                        <p:cTn id="13" dur="2000" fill="hold"/>
                                        <p:tgtEl>
                                          <p:spTgt spid="14"/>
                                        </p:tgtEl>
                                        <p:attrNameLst>
                                          <p:attrName>ppt_w</p:attrName>
                                        </p:attrNameLst>
                                      </p:cBhvr>
                                      <p:tavLst>
                                        <p:tav tm="0" fmla="#ppt_w*sin(2.5*pi*$)">
                                          <p:val>
                                            <p:fltVal val="0"/>
                                          </p:val>
                                        </p:tav>
                                        <p:tav tm="100000">
                                          <p:val>
                                            <p:fltVal val="1"/>
                                          </p:val>
                                        </p:tav>
                                      </p:tavLst>
                                    </p:anim>
                                    <p:anim calcmode="lin" valueType="num">
                                      <p:cBhvr>
                                        <p:cTn id="14" dur="2000" fill="hold"/>
                                        <p:tgtEl>
                                          <p:spTgt spid="14"/>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000"/>
                                        <p:tgtEl>
                                          <p:spTgt spid="16"/>
                                        </p:tgtEl>
                                      </p:cBhvr>
                                    </p:animEffect>
                                    <p:anim calcmode="lin" valueType="num">
                                      <p:cBhvr>
                                        <p:cTn id="18" dur="2000" fill="hold"/>
                                        <p:tgtEl>
                                          <p:spTgt spid="16"/>
                                        </p:tgtEl>
                                        <p:attrNameLst>
                                          <p:attrName>ppt_w</p:attrName>
                                        </p:attrNameLst>
                                      </p:cBhvr>
                                      <p:tavLst>
                                        <p:tav tm="0" fmla="#ppt_w*sin(2.5*pi*$)">
                                          <p:val>
                                            <p:fltVal val="0"/>
                                          </p:val>
                                        </p:tav>
                                        <p:tav tm="100000">
                                          <p:val>
                                            <p:fltVal val="1"/>
                                          </p:val>
                                        </p:tav>
                                      </p:tavLst>
                                    </p:anim>
                                    <p:anim calcmode="lin" valueType="num">
                                      <p:cBhvr>
                                        <p:cTn id="19" dur="2000" fill="hold"/>
                                        <p:tgtEl>
                                          <p:spTgt spid="16"/>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000"/>
                                        <p:tgtEl>
                                          <p:spTgt spid="13"/>
                                        </p:tgtEl>
                                      </p:cBhvr>
                                    </p:animEffect>
                                    <p:anim calcmode="lin" valueType="num">
                                      <p:cBhvr>
                                        <p:cTn id="23" dur="2000" fill="hold"/>
                                        <p:tgtEl>
                                          <p:spTgt spid="13"/>
                                        </p:tgtEl>
                                        <p:attrNameLst>
                                          <p:attrName>ppt_w</p:attrName>
                                        </p:attrNameLst>
                                      </p:cBhvr>
                                      <p:tavLst>
                                        <p:tav tm="0" fmla="#ppt_w*sin(2.5*pi*$)">
                                          <p:val>
                                            <p:fltVal val="0"/>
                                          </p:val>
                                        </p:tav>
                                        <p:tav tm="100000">
                                          <p:val>
                                            <p:fltVal val="1"/>
                                          </p:val>
                                        </p:tav>
                                      </p:tavLst>
                                    </p:anim>
                                    <p:anim calcmode="lin" valueType="num">
                                      <p:cBhvr>
                                        <p:cTn id="24" dur="2000" fill="hold"/>
                                        <p:tgtEl>
                                          <p:spTgt spid="13"/>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2000"/>
                                        <p:tgtEl>
                                          <p:spTgt spid="18"/>
                                        </p:tgtEl>
                                      </p:cBhvr>
                                    </p:animEffect>
                                    <p:anim calcmode="lin" valueType="num">
                                      <p:cBhvr>
                                        <p:cTn id="28" dur="2000" fill="hold"/>
                                        <p:tgtEl>
                                          <p:spTgt spid="18"/>
                                        </p:tgtEl>
                                        <p:attrNameLst>
                                          <p:attrName>ppt_w</p:attrName>
                                        </p:attrNameLst>
                                      </p:cBhvr>
                                      <p:tavLst>
                                        <p:tav tm="0" fmla="#ppt_w*sin(2.5*pi*$)">
                                          <p:val>
                                            <p:fltVal val="0"/>
                                          </p:val>
                                        </p:tav>
                                        <p:tav tm="100000">
                                          <p:val>
                                            <p:fltVal val="1"/>
                                          </p:val>
                                        </p:tav>
                                      </p:tavLst>
                                    </p:anim>
                                    <p:anim calcmode="lin" valueType="num">
                                      <p:cBhvr>
                                        <p:cTn id="29"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456081" y="3106538"/>
            <a:ext cx="1095172" cy="1169551"/>
          </a:xfrm>
          <a:prstGeom prst="rect">
            <a:avLst/>
          </a:prstGeom>
          <a:noFill/>
        </p:spPr>
        <p:txBody>
          <a:bodyPr wrap="none" rtlCol="0">
            <a:spAutoFit/>
          </a:bodyPr>
          <a:lstStyle/>
          <a:p>
            <a:r>
              <a:rPr lang="en-GB" sz="7000" dirty="0"/>
              <a:t>10</a:t>
            </a:r>
          </a:p>
        </p:txBody>
      </p:sp>
    </p:spTree>
    <p:extLst>
      <p:ext uri="{BB962C8B-B14F-4D97-AF65-F5344CB8AC3E}">
        <p14:creationId xmlns:p14="http://schemas.microsoft.com/office/powerpoint/2010/main" val="167525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A picture containing clipart&#10;&#10;Description automatically generated">
            <a:extLst>
              <a:ext uri="{FF2B5EF4-FFF2-40B4-BE49-F238E27FC236}">
                <a16:creationId xmlns:a16="http://schemas.microsoft.com/office/drawing/2014/main" id="{D818C905-94F2-4703-8A14-4B92A577D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808162"/>
            <a:ext cx="3525848" cy="4862989"/>
          </a:xfrm>
          <a:prstGeom prst="rect">
            <a:avLst/>
          </a:prstGeom>
        </p:spPr>
      </p:pic>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8260" y="1973107"/>
            <a:ext cx="3663670" cy="4884893"/>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5816905" y="1119027"/>
            <a:ext cx="4230478" cy="1708160"/>
          </a:xfrm>
          <a:prstGeom prst="rect">
            <a:avLst/>
          </a:prstGeom>
          <a:noFill/>
        </p:spPr>
        <p:txBody>
          <a:bodyPr wrap="square" rtlCol="0">
            <a:spAutoFit/>
          </a:bodyPr>
          <a:lstStyle/>
          <a:p>
            <a:r>
              <a:rPr lang="en-GB" sz="3500" dirty="0"/>
              <a:t>Wow! </a:t>
            </a:r>
          </a:p>
          <a:p>
            <a:r>
              <a:rPr lang="en-GB" sz="3500" dirty="0"/>
              <a:t>Thanks for that Rhyming Rebecca. </a:t>
            </a:r>
          </a:p>
        </p:txBody>
      </p:sp>
      <p:sp>
        <p:nvSpPr>
          <p:cNvPr id="10" name="TextBox 9">
            <a:extLst>
              <a:ext uri="{FF2B5EF4-FFF2-40B4-BE49-F238E27FC236}">
                <a16:creationId xmlns:a16="http://schemas.microsoft.com/office/drawing/2014/main" id="{9D1FB378-087B-4502-8B16-47BA18DF0AF6}"/>
              </a:ext>
            </a:extLst>
          </p:cNvPr>
          <p:cNvSpPr txBox="1"/>
          <p:nvPr/>
        </p:nvSpPr>
        <p:spPr>
          <a:xfrm>
            <a:off x="3356295" y="4151522"/>
            <a:ext cx="4377724" cy="1708160"/>
          </a:xfrm>
          <a:prstGeom prst="rect">
            <a:avLst/>
          </a:prstGeom>
          <a:noFill/>
        </p:spPr>
        <p:txBody>
          <a:bodyPr wrap="square" rtlCol="0">
            <a:spAutoFit/>
          </a:bodyPr>
          <a:lstStyle/>
          <a:p>
            <a:r>
              <a:rPr lang="en-GB" sz="3500" dirty="0"/>
              <a:t>No worries Proph,</a:t>
            </a:r>
          </a:p>
          <a:p>
            <a:r>
              <a:rPr lang="en-GB" sz="3500" dirty="0"/>
              <a:t>I’m going to pass the Mic back to you!</a:t>
            </a:r>
          </a:p>
        </p:txBody>
      </p:sp>
      <p:pic>
        <p:nvPicPr>
          <p:cNvPr id="11" name="Picture 2" descr="Sound Vector Icon - Logowik.com">
            <a:extLst>
              <a:ext uri="{FF2B5EF4-FFF2-40B4-BE49-F238E27FC236}">
                <a16:creationId xmlns:a16="http://schemas.microsoft.com/office/drawing/2014/main" id="{4A80E98B-F3B6-4EEE-B1E4-E8584AC984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53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A picture containing clipart&#10;&#10;Description automatically generated">
            <a:extLst>
              <a:ext uri="{FF2B5EF4-FFF2-40B4-BE49-F238E27FC236}">
                <a16:creationId xmlns:a16="http://schemas.microsoft.com/office/drawing/2014/main" id="{BA88734C-3221-4E0A-8FE7-BFD99D234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593371" y="1092066"/>
            <a:ext cx="3525848" cy="4862989"/>
          </a:xfrm>
          <a:prstGeom prst="rect">
            <a:avLst/>
          </a:prstGeom>
        </p:spPr>
      </p:pic>
      <p:sp>
        <p:nvSpPr>
          <p:cNvPr id="5" name="TextBox 4">
            <a:extLst>
              <a:ext uri="{FF2B5EF4-FFF2-40B4-BE49-F238E27FC236}">
                <a16:creationId xmlns:a16="http://schemas.microsoft.com/office/drawing/2014/main" id="{189D2EE3-14BA-45F1-806F-403284B3F65F}"/>
              </a:ext>
            </a:extLst>
          </p:cNvPr>
          <p:cNvSpPr txBox="1"/>
          <p:nvPr/>
        </p:nvSpPr>
        <p:spPr>
          <a:xfrm>
            <a:off x="5658820" y="2465941"/>
            <a:ext cx="4377724" cy="1477328"/>
          </a:xfrm>
          <a:prstGeom prst="rect">
            <a:avLst/>
          </a:prstGeom>
          <a:noFill/>
        </p:spPr>
        <p:txBody>
          <a:bodyPr wrap="square" rtlCol="0">
            <a:spAutoFit/>
          </a:bodyPr>
          <a:lstStyle/>
          <a:p>
            <a:r>
              <a:rPr lang="en-GB" sz="4500" dirty="0"/>
              <a:t>Good luck on your journey!</a:t>
            </a:r>
          </a:p>
        </p:txBody>
      </p:sp>
      <p:pic>
        <p:nvPicPr>
          <p:cNvPr id="6" name="Picture 2" descr="Sound Vector Icon - Logowik.com">
            <a:extLst>
              <a:ext uri="{FF2B5EF4-FFF2-40B4-BE49-F238E27FC236}">
                <a16:creationId xmlns:a16="http://schemas.microsoft.com/office/drawing/2014/main" id="{E3A95520-5292-44A4-A2F0-28BCBB168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5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grpId="0" nodeType="clickEffect">
                                  <p:stCondLst>
                                    <p:cond delay="0"/>
                                  </p:stCondLst>
                                  <p:childTnLst>
                                    <p:animEffect transition="out" filter="fade">
                                      <p:cBhvr>
                                        <p:cTn id="6" dur="2000"/>
                                        <p:tgtEl>
                                          <p:spTgt spid="5"/>
                                        </p:tgtEl>
                                      </p:cBhvr>
                                    </p:animEffect>
                                    <p:anim calcmode="lin" valueType="num">
                                      <p:cBhvr>
                                        <p:cTn id="7" dur="2000"/>
                                        <p:tgtEl>
                                          <p:spTgt spid="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5"/>
                                        </p:tgtEl>
                                        <p:attrNameLst>
                                          <p:attrName>ppt_h</p:attrName>
                                        </p:attrNameLst>
                                      </p:cBhvr>
                                      <p:tavLst>
                                        <p:tav tm="0">
                                          <p:val>
                                            <p:strVal val="ppt_h"/>
                                          </p:val>
                                        </p:tav>
                                        <p:tav tm="100000">
                                          <p:val>
                                            <p:strVal val="ppt_h"/>
                                          </p:val>
                                        </p:tav>
                                      </p:tavLst>
                                    </p:anim>
                                    <p:set>
                                      <p:cBhvr>
                                        <p:cTn id="9" dur="1" fill="hold">
                                          <p:stCondLst>
                                            <p:cond delay="1999"/>
                                          </p:stCondLst>
                                        </p:cTn>
                                        <p:tgtEl>
                                          <p:spTgt spid="5"/>
                                        </p:tgtEl>
                                        <p:attrNameLst>
                                          <p:attrName>style.visibility</p:attrName>
                                        </p:attrNameLst>
                                      </p:cBhvr>
                                      <p:to>
                                        <p:strVal val="hidden"/>
                                      </p:to>
                                    </p:set>
                                  </p:childTnLst>
                                </p:cTn>
                              </p:par>
                              <p:par>
                                <p:cTn id="10" presetID="45" presetClass="exit" presetSubtype="0" fill="hold" nodeType="withEffect">
                                  <p:stCondLst>
                                    <p:cond delay="0"/>
                                  </p:stCondLst>
                                  <p:childTnLst>
                                    <p:animEffect transition="out" filter="fade">
                                      <p:cBhvr>
                                        <p:cTn id="11" dur="2000"/>
                                        <p:tgtEl>
                                          <p:spTgt spid="4"/>
                                        </p:tgtEl>
                                      </p:cBhvr>
                                    </p:animEffect>
                                    <p:anim calcmode="lin" valueType="num">
                                      <p:cBhvr>
                                        <p:cTn id="12" dur="2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2000"/>
                                        <p:tgtEl>
                                          <p:spTgt spid="4"/>
                                        </p:tgtEl>
                                        <p:attrNameLst>
                                          <p:attrName>ppt_h</p:attrName>
                                        </p:attrNameLst>
                                      </p:cBhvr>
                                      <p:tavLst>
                                        <p:tav tm="0">
                                          <p:val>
                                            <p:strVal val="ppt_h"/>
                                          </p:val>
                                        </p:tav>
                                        <p:tav tm="100000">
                                          <p:val>
                                            <p:strVal val="ppt_h"/>
                                          </p:val>
                                        </p:tav>
                                      </p:tavLst>
                                    </p:anim>
                                    <p:set>
                                      <p:cBhvr>
                                        <p:cTn id="14"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5412" y="1774804"/>
            <a:ext cx="3663670" cy="4884893"/>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3492702" y="303778"/>
            <a:ext cx="6169089" cy="1169551"/>
          </a:xfrm>
          <a:prstGeom prst="rect">
            <a:avLst/>
          </a:prstGeom>
          <a:noFill/>
        </p:spPr>
        <p:txBody>
          <a:bodyPr wrap="square" rtlCol="0">
            <a:spAutoFit/>
          </a:bodyPr>
          <a:lstStyle/>
          <a:p>
            <a:r>
              <a:rPr lang="en-GB" sz="3500" dirty="0"/>
              <a:t>Let’s see if we can write some raps about different emotions </a:t>
            </a:r>
          </a:p>
        </p:txBody>
      </p:sp>
      <p:pic>
        <p:nvPicPr>
          <p:cNvPr id="7" name="Picture 2" descr="Sound Vector Icon - Logowik.com">
            <a:extLst>
              <a:ext uri="{FF2B5EF4-FFF2-40B4-BE49-F238E27FC236}">
                <a16:creationId xmlns:a16="http://schemas.microsoft.com/office/drawing/2014/main" id="{928ED128-4A1E-467D-A57A-D5DE68513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5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769" y="371513"/>
            <a:ext cx="4586231" cy="6114974"/>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1598997" y="546172"/>
            <a:ext cx="6169089" cy="1169551"/>
          </a:xfrm>
          <a:prstGeom prst="rect">
            <a:avLst/>
          </a:prstGeom>
          <a:noFill/>
        </p:spPr>
        <p:txBody>
          <a:bodyPr wrap="square" rtlCol="0">
            <a:spAutoFit/>
          </a:bodyPr>
          <a:lstStyle/>
          <a:p>
            <a:pPr algn="ctr"/>
            <a:r>
              <a:rPr lang="en-GB" sz="3500" dirty="0"/>
              <a:t>Pick an emotion to write a rap about.</a:t>
            </a:r>
          </a:p>
        </p:txBody>
      </p:sp>
      <p:sp>
        <p:nvSpPr>
          <p:cNvPr id="2" name="TextBox 1">
            <a:extLst>
              <a:ext uri="{FF2B5EF4-FFF2-40B4-BE49-F238E27FC236}">
                <a16:creationId xmlns:a16="http://schemas.microsoft.com/office/drawing/2014/main" id="{3644BAB8-8846-46E9-B2F0-C3F56EC077A9}"/>
              </a:ext>
            </a:extLst>
          </p:cNvPr>
          <p:cNvSpPr txBox="1"/>
          <p:nvPr/>
        </p:nvSpPr>
        <p:spPr>
          <a:xfrm>
            <a:off x="3888663" y="2226366"/>
            <a:ext cx="1858265" cy="3554819"/>
          </a:xfrm>
          <a:prstGeom prst="rect">
            <a:avLst/>
          </a:prstGeom>
          <a:noFill/>
        </p:spPr>
        <p:txBody>
          <a:bodyPr wrap="none" rtlCol="0">
            <a:spAutoFit/>
          </a:bodyPr>
          <a:lstStyle/>
          <a:p>
            <a:pPr algn="ctr"/>
            <a:r>
              <a:rPr lang="en-GB" sz="4500" dirty="0"/>
              <a:t>Happy </a:t>
            </a:r>
          </a:p>
          <a:p>
            <a:pPr algn="ctr"/>
            <a:r>
              <a:rPr lang="en-GB" sz="4500" dirty="0"/>
              <a:t>Proud</a:t>
            </a:r>
          </a:p>
          <a:p>
            <a:pPr algn="ctr"/>
            <a:r>
              <a:rPr lang="en-GB" sz="4500" dirty="0"/>
              <a:t>Sad </a:t>
            </a:r>
          </a:p>
          <a:p>
            <a:pPr algn="ctr"/>
            <a:r>
              <a:rPr lang="en-GB" sz="4500" dirty="0"/>
              <a:t>Excited</a:t>
            </a:r>
          </a:p>
          <a:p>
            <a:pPr algn="ctr"/>
            <a:r>
              <a:rPr lang="en-GB" sz="4500" dirty="0"/>
              <a:t>Angry</a:t>
            </a:r>
          </a:p>
        </p:txBody>
      </p:sp>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34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F588DEE9-2BDC-4BEB-9122-4728C787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80353" y="996648"/>
            <a:ext cx="4048184" cy="5397579"/>
          </a:xfrm>
        </p:spPr>
      </p:pic>
      <p:sp>
        <p:nvSpPr>
          <p:cNvPr id="7" name="TextBox 6">
            <a:extLst>
              <a:ext uri="{FF2B5EF4-FFF2-40B4-BE49-F238E27FC236}">
                <a16:creationId xmlns:a16="http://schemas.microsoft.com/office/drawing/2014/main" id="{82D37EFB-668F-45B1-9705-F1B908B79783}"/>
              </a:ext>
            </a:extLst>
          </p:cNvPr>
          <p:cNvSpPr txBox="1"/>
          <p:nvPr/>
        </p:nvSpPr>
        <p:spPr>
          <a:xfrm>
            <a:off x="739036" y="2016690"/>
            <a:ext cx="6941317" cy="2525691"/>
          </a:xfrm>
          <a:prstGeom prst="rect">
            <a:avLst/>
          </a:prstGeom>
          <a:noFill/>
        </p:spPr>
        <p:txBody>
          <a:bodyPr wrap="square" rtlCol="0">
            <a:spAutoFit/>
          </a:bodyPr>
          <a:lstStyle/>
          <a:p>
            <a:pPr>
              <a:lnSpc>
                <a:spcPct val="107000"/>
              </a:lnSpc>
              <a:spcAft>
                <a:spcPts val="800"/>
              </a:spcAft>
            </a:pPr>
            <a:r>
              <a:rPr lang="en-GB" sz="5000" dirty="0">
                <a:effectLst/>
                <a:latin typeface="Calibri" panose="020F0502020204030204" pitchFamily="34" charset="0"/>
                <a:ea typeface="Calibri" panose="020F0502020204030204" pitchFamily="34" charset="0"/>
                <a:cs typeface="Times New Roman" panose="02020603050405020304" pitchFamily="18" charset="0"/>
              </a:rPr>
              <a:t>Oh no, here comes The Mic Menace. I better make a run for it!</a:t>
            </a:r>
          </a:p>
        </p:txBody>
      </p:sp>
      <p:pic>
        <p:nvPicPr>
          <p:cNvPr id="4" name="Picture 2" descr="Sound Vector Icon - Logowik.com">
            <a:extLst>
              <a:ext uri="{FF2B5EF4-FFF2-40B4-BE49-F238E27FC236}">
                <a16:creationId xmlns:a16="http://schemas.microsoft.com/office/drawing/2014/main" id="{2F8B46A5-40FD-46B6-B571-23470C1FE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31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10/50 </a:t>
            </a:r>
          </a:p>
          <a:p>
            <a:r>
              <a:rPr lang="en-GB" dirty="0"/>
              <a:t>Mystic Mics</a:t>
            </a:r>
          </a:p>
        </p:txBody>
      </p:sp>
      <p:sp>
        <p:nvSpPr>
          <p:cNvPr id="8" name="TextBox 7">
            <a:extLst>
              <a:ext uri="{FF2B5EF4-FFF2-40B4-BE49-F238E27FC236}">
                <a16:creationId xmlns:a16="http://schemas.microsoft.com/office/drawing/2014/main" id="{11DD36CA-F1C5-4EA6-988B-E7FFB2CA16DC}"/>
              </a:ext>
            </a:extLst>
          </p:cNvPr>
          <p:cNvSpPr txBox="1"/>
          <p:nvPr/>
        </p:nvSpPr>
        <p:spPr>
          <a:xfrm>
            <a:off x="4137247" y="657919"/>
            <a:ext cx="4035419" cy="861774"/>
          </a:xfrm>
          <a:prstGeom prst="rect">
            <a:avLst/>
          </a:prstGeom>
          <a:noFill/>
        </p:spPr>
        <p:txBody>
          <a:bodyPr wrap="square" rtlCol="0">
            <a:spAutoFit/>
          </a:bodyPr>
          <a:lstStyle/>
          <a:p>
            <a:pPr algn="ctr"/>
            <a:r>
              <a:rPr lang="en-GB" sz="5000" dirty="0"/>
              <a:t>Happy</a:t>
            </a:r>
          </a:p>
        </p:txBody>
      </p:sp>
      <p:sp>
        <p:nvSpPr>
          <p:cNvPr id="29" name="Rectangle 28">
            <a:extLst>
              <a:ext uri="{FF2B5EF4-FFF2-40B4-BE49-F238E27FC236}">
                <a16:creationId xmlns:a16="http://schemas.microsoft.com/office/drawing/2014/main" id="{E3E2E6B8-B42E-47B7-BA33-D46131C4A579}"/>
              </a:ext>
            </a:extLst>
          </p:cNvPr>
          <p:cNvSpPr/>
          <p:nvPr/>
        </p:nvSpPr>
        <p:spPr>
          <a:xfrm>
            <a:off x="10867877" y="5772384"/>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5D1C83F5-9C3E-4858-9BD3-A589A0E4F1A5}"/>
              </a:ext>
            </a:extLst>
          </p:cNvPr>
          <p:cNvSpPr txBox="1"/>
          <p:nvPr/>
        </p:nvSpPr>
        <p:spPr>
          <a:xfrm>
            <a:off x="10867878" y="5772384"/>
            <a:ext cx="853503" cy="477054"/>
          </a:xfrm>
          <a:prstGeom prst="rect">
            <a:avLst/>
          </a:prstGeom>
          <a:noFill/>
        </p:spPr>
        <p:txBody>
          <a:bodyPr wrap="none" rtlCol="0">
            <a:spAutoFit/>
          </a:bodyPr>
          <a:lstStyle/>
          <a:p>
            <a:r>
              <a:rPr lang="en-GB" sz="2500" dirty="0">
                <a:solidFill>
                  <a:srgbClr val="7030A0"/>
                </a:solidFill>
              </a:rPr>
              <a:t>town</a:t>
            </a:r>
          </a:p>
        </p:txBody>
      </p:sp>
      <p:sp>
        <p:nvSpPr>
          <p:cNvPr id="41" name="Rectangle 40">
            <a:extLst>
              <a:ext uri="{FF2B5EF4-FFF2-40B4-BE49-F238E27FC236}">
                <a16:creationId xmlns:a16="http://schemas.microsoft.com/office/drawing/2014/main" id="{5C994573-7CE9-4C79-91E7-88A370362AFE}"/>
              </a:ext>
            </a:extLst>
          </p:cNvPr>
          <p:cNvSpPr/>
          <p:nvPr/>
        </p:nvSpPr>
        <p:spPr>
          <a:xfrm>
            <a:off x="6154957" y="5806686"/>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470801B0-21C4-449F-9F9E-9E8F4E30C7A3}"/>
              </a:ext>
            </a:extLst>
          </p:cNvPr>
          <p:cNvSpPr txBox="1"/>
          <p:nvPr/>
        </p:nvSpPr>
        <p:spPr>
          <a:xfrm>
            <a:off x="6154958" y="5806686"/>
            <a:ext cx="917559" cy="477054"/>
          </a:xfrm>
          <a:prstGeom prst="rect">
            <a:avLst/>
          </a:prstGeom>
          <a:noFill/>
        </p:spPr>
        <p:txBody>
          <a:bodyPr wrap="none" rtlCol="0">
            <a:spAutoFit/>
          </a:bodyPr>
          <a:lstStyle/>
          <a:p>
            <a:r>
              <a:rPr lang="en-GB" sz="2500" dirty="0">
                <a:solidFill>
                  <a:srgbClr val="7030A0"/>
                </a:solidFill>
              </a:rPr>
              <a:t>down</a:t>
            </a:r>
          </a:p>
        </p:txBody>
      </p:sp>
      <p:sp>
        <p:nvSpPr>
          <p:cNvPr id="51" name="Rectangle 50">
            <a:extLst>
              <a:ext uri="{FF2B5EF4-FFF2-40B4-BE49-F238E27FC236}">
                <a16:creationId xmlns:a16="http://schemas.microsoft.com/office/drawing/2014/main" id="{381F8D29-94A1-4941-8211-852C62C8FE69}"/>
              </a:ext>
            </a:extLst>
          </p:cNvPr>
          <p:cNvSpPr/>
          <p:nvPr/>
        </p:nvSpPr>
        <p:spPr>
          <a:xfrm>
            <a:off x="9352455" y="5806683"/>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extBox 51">
            <a:extLst>
              <a:ext uri="{FF2B5EF4-FFF2-40B4-BE49-F238E27FC236}">
                <a16:creationId xmlns:a16="http://schemas.microsoft.com/office/drawing/2014/main" id="{7217FCEB-2711-4C3D-913B-349B0DE1FC8D}"/>
              </a:ext>
            </a:extLst>
          </p:cNvPr>
          <p:cNvSpPr txBox="1"/>
          <p:nvPr/>
        </p:nvSpPr>
        <p:spPr>
          <a:xfrm>
            <a:off x="9352456" y="5806683"/>
            <a:ext cx="987835" cy="477054"/>
          </a:xfrm>
          <a:prstGeom prst="rect">
            <a:avLst/>
          </a:prstGeom>
          <a:noFill/>
        </p:spPr>
        <p:txBody>
          <a:bodyPr wrap="none" rtlCol="0">
            <a:spAutoFit/>
          </a:bodyPr>
          <a:lstStyle/>
          <a:p>
            <a:r>
              <a:rPr lang="en-GB" sz="2500" dirty="0">
                <a:solidFill>
                  <a:srgbClr val="00B050"/>
                </a:solidFill>
              </a:rPr>
              <a:t>happy</a:t>
            </a:r>
          </a:p>
        </p:txBody>
      </p:sp>
      <p:sp>
        <p:nvSpPr>
          <p:cNvPr id="66" name="Rectangle 65">
            <a:extLst>
              <a:ext uri="{FF2B5EF4-FFF2-40B4-BE49-F238E27FC236}">
                <a16:creationId xmlns:a16="http://schemas.microsoft.com/office/drawing/2014/main" id="{E6F0FD99-E4B3-46DB-9C82-60DC2AEF3E14}"/>
              </a:ext>
            </a:extLst>
          </p:cNvPr>
          <p:cNvSpPr/>
          <p:nvPr/>
        </p:nvSpPr>
        <p:spPr>
          <a:xfrm>
            <a:off x="7799957" y="5789601"/>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79EB1F63-C195-450A-9322-5044359512CD}"/>
              </a:ext>
            </a:extLst>
          </p:cNvPr>
          <p:cNvSpPr txBox="1"/>
          <p:nvPr/>
        </p:nvSpPr>
        <p:spPr>
          <a:xfrm>
            <a:off x="7799958" y="5789601"/>
            <a:ext cx="1112869" cy="477054"/>
          </a:xfrm>
          <a:prstGeom prst="rect">
            <a:avLst/>
          </a:prstGeom>
          <a:noFill/>
        </p:spPr>
        <p:txBody>
          <a:bodyPr wrap="none" rtlCol="0">
            <a:spAutoFit/>
          </a:bodyPr>
          <a:lstStyle/>
          <a:p>
            <a:r>
              <a:rPr lang="en-GB" sz="2500" dirty="0">
                <a:solidFill>
                  <a:srgbClr val="00B050"/>
                </a:solidFill>
              </a:rPr>
              <a:t>snappy</a:t>
            </a:r>
          </a:p>
        </p:txBody>
      </p:sp>
      <p:sp>
        <p:nvSpPr>
          <p:cNvPr id="43" name="TextBox 42">
            <a:extLst>
              <a:ext uri="{FF2B5EF4-FFF2-40B4-BE49-F238E27FC236}">
                <a16:creationId xmlns:a16="http://schemas.microsoft.com/office/drawing/2014/main" id="{27002571-4959-4F94-B09A-AEA0F8641719}"/>
              </a:ext>
            </a:extLst>
          </p:cNvPr>
          <p:cNvSpPr txBox="1"/>
          <p:nvPr/>
        </p:nvSpPr>
        <p:spPr>
          <a:xfrm>
            <a:off x="105664" y="2251947"/>
            <a:ext cx="8827916" cy="2354106"/>
          </a:xfrm>
          <a:prstGeom prst="rect">
            <a:avLst/>
          </a:prstGeom>
          <a:noFill/>
        </p:spPr>
        <p:txBody>
          <a:bodyPr wrap="square">
            <a:spAutoFit/>
          </a:bodyPr>
          <a:lstStyle/>
          <a:p>
            <a:pPr>
              <a:lnSpc>
                <a:spcPct val="107000"/>
              </a:lnSpc>
              <a:spcAft>
                <a:spcPts val="800"/>
              </a:spcAft>
              <a:tabLst>
                <a:tab pos="4635500" algn="l"/>
              </a:tabLst>
            </a:pPr>
            <a:r>
              <a:rPr lang="en-GB" sz="3000" dirty="0">
                <a:effectLst/>
                <a:latin typeface="Calibri" panose="020F0502020204030204" pitchFamily="34" charset="0"/>
                <a:ea typeface="Calibri" panose="020F0502020204030204" pitchFamily="34" charset="0"/>
                <a:cs typeface="Times New Roman" panose="02020603050405020304" pitchFamily="18" charset="0"/>
              </a:rPr>
              <a:t>When I’m listening to music I feel really ___________</a:t>
            </a:r>
          </a:p>
          <a:p>
            <a:pPr>
              <a:lnSpc>
                <a:spcPct val="107000"/>
              </a:lnSpc>
              <a:spcAft>
                <a:spcPts val="800"/>
              </a:spcAft>
              <a:tabLst>
                <a:tab pos="4635500" algn="l"/>
              </a:tabLst>
            </a:pPr>
            <a:r>
              <a:rPr lang="en-GB" sz="3000" dirty="0">
                <a:effectLst/>
                <a:latin typeface="Calibri" panose="020F0502020204030204" pitchFamily="34" charset="0"/>
                <a:ea typeface="Calibri" panose="020F0502020204030204" pitchFamily="34" charset="0"/>
                <a:cs typeface="Times New Roman" panose="02020603050405020304" pitchFamily="18" charset="0"/>
              </a:rPr>
              <a:t>It always calms me down so I don’t feel ____________</a:t>
            </a:r>
          </a:p>
          <a:p>
            <a:pPr>
              <a:lnSpc>
                <a:spcPct val="107000"/>
              </a:lnSpc>
              <a:spcAft>
                <a:spcPts val="800"/>
              </a:spcAft>
              <a:tabLst>
                <a:tab pos="4635500" algn="l"/>
              </a:tabLst>
            </a:pPr>
            <a:r>
              <a:rPr lang="en-GB" sz="3000" dirty="0">
                <a:effectLst/>
                <a:latin typeface="Calibri" panose="020F0502020204030204" pitchFamily="34" charset="0"/>
                <a:ea typeface="Calibri" panose="020F0502020204030204" pitchFamily="34" charset="0"/>
                <a:cs typeface="Times New Roman" panose="02020603050405020304" pitchFamily="18" charset="0"/>
              </a:rPr>
              <a:t>Dancing everywhere I dance around ______________</a:t>
            </a:r>
          </a:p>
          <a:p>
            <a:pPr>
              <a:lnSpc>
                <a:spcPct val="107000"/>
              </a:lnSpc>
              <a:spcAft>
                <a:spcPts val="800"/>
              </a:spcAft>
              <a:tabLst>
                <a:tab pos="4635500" algn="l"/>
              </a:tabLst>
            </a:pPr>
            <a:r>
              <a:rPr lang="en-GB" sz="3000" dirty="0">
                <a:effectLst/>
                <a:latin typeface="Calibri" panose="020F0502020204030204" pitchFamily="34" charset="0"/>
                <a:ea typeface="Calibri" panose="020F0502020204030204" pitchFamily="34" charset="0"/>
                <a:cs typeface="Times New Roman" panose="02020603050405020304" pitchFamily="18" charset="0"/>
              </a:rPr>
              <a:t>Music in my ears I can never feel ____________</a:t>
            </a:r>
          </a:p>
        </p:txBody>
      </p:sp>
      <p:pic>
        <p:nvPicPr>
          <p:cNvPr id="44" name="Picture 43" descr="Little Black Girl Cartoon Images – Browse 24,137 Stock Photos, Vectors, and  Video | Adobe Stock">
            <a:extLst>
              <a:ext uri="{FF2B5EF4-FFF2-40B4-BE49-F238E27FC236}">
                <a16:creationId xmlns:a16="http://schemas.microsoft.com/office/drawing/2014/main" id="{EF4D8EF5-9EE1-44F3-AE6A-A3C2F9D5E5A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07224" y="1691183"/>
            <a:ext cx="3630295" cy="3431540"/>
          </a:xfrm>
          <a:prstGeom prst="rect">
            <a:avLst/>
          </a:prstGeom>
          <a:noFill/>
          <a:ln>
            <a:noFill/>
          </a:ln>
        </p:spPr>
      </p:pic>
    </p:spTree>
    <p:extLst>
      <p:ext uri="{BB962C8B-B14F-4D97-AF65-F5344CB8AC3E}">
        <p14:creationId xmlns:p14="http://schemas.microsoft.com/office/powerpoint/2010/main" val="69925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1000"/>
                                        <p:tgtEl>
                                          <p:spTgt spid="43"/>
                                        </p:tgtEl>
                                      </p:cBhvr>
                                    </p:animEffect>
                                    <p:anim calcmode="lin" valueType="num">
                                      <p:cBhvr>
                                        <p:cTn id="15" dur="1000" fill="hold"/>
                                        <p:tgtEl>
                                          <p:spTgt spid="43"/>
                                        </p:tgtEl>
                                        <p:attrNameLst>
                                          <p:attrName>ppt_x</p:attrName>
                                        </p:attrNameLst>
                                      </p:cBhvr>
                                      <p:tavLst>
                                        <p:tav tm="0">
                                          <p:val>
                                            <p:strVal val="#ppt_x"/>
                                          </p:val>
                                        </p:tav>
                                        <p:tav tm="100000">
                                          <p:val>
                                            <p:strVal val="#ppt_x"/>
                                          </p:val>
                                        </p:tav>
                                      </p:tavLst>
                                    </p:anim>
                                    <p:anim calcmode="lin" valueType="num">
                                      <p:cBhvr>
                                        <p:cTn id="16" dur="1000" fill="hold"/>
                                        <p:tgtEl>
                                          <p:spTgt spid="4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anim calcmode="lin" valueType="num">
                                      <p:cBhvr>
                                        <p:cTn id="20" dur="1000" fill="hold"/>
                                        <p:tgtEl>
                                          <p:spTgt spid="44"/>
                                        </p:tgtEl>
                                        <p:attrNameLst>
                                          <p:attrName>ppt_x</p:attrName>
                                        </p:attrNameLst>
                                      </p:cBhvr>
                                      <p:tavLst>
                                        <p:tav tm="0">
                                          <p:val>
                                            <p:strVal val="#ppt_x"/>
                                          </p:val>
                                        </p:tav>
                                        <p:tav tm="100000">
                                          <p:val>
                                            <p:strVal val="#ppt_x"/>
                                          </p:val>
                                        </p:tav>
                                      </p:tavLst>
                                    </p:anim>
                                    <p:anim calcmode="lin" valueType="num">
                                      <p:cBhvr>
                                        <p:cTn id="21"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anim calcmode="lin" valueType="num">
                                      <p:cBhvr>
                                        <p:cTn id="27" dur="1000" fill="hold"/>
                                        <p:tgtEl>
                                          <p:spTgt spid="29"/>
                                        </p:tgtEl>
                                        <p:attrNameLst>
                                          <p:attrName>ppt_x</p:attrName>
                                        </p:attrNameLst>
                                      </p:cBhvr>
                                      <p:tavLst>
                                        <p:tav tm="0">
                                          <p:val>
                                            <p:strVal val="#ppt_x"/>
                                          </p:val>
                                        </p:tav>
                                        <p:tav tm="100000">
                                          <p:val>
                                            <p:strVal val="#ppt_x"/>
                                          </p:val>
                                        </p:tav>
                                      </p:tavLst>
                                    </p:anim>
                                    <p:anim calcmode="lin" valueType="num">
                                      <p:cBhvr>
                                        <p:cTn id="28" dur="1000" fill="hold"/>
                                        <p:tgtEl>
                                          <p:spTgt spid="2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1000"/>
                                        <p:tgtEl>
                                          <p:spTgt spid="41"/>
                                        </p:tgtEl>
                                      </p:cBhvr>
                                    </p:animEffect>
                                    <p:anim calcmode="lin" valueType="num">
                                      <p:cBhvr>
                                        <p:cTn id="37" dur="1000" fill="hold"/>
                                        <p:tgtEl>
                                          <p:spTgt spid="41"/>
                                        </p:tgtEl>
                                        <p:attrNameLst>
                                          <p:attrName>ppt_x</p:attrName>
                                        </p:attrNameLst>
                                      </p:cBhvr>
                                      <p:tavLst>
                                        <p:tav tm="0">
                                          <p:val>
                                            <p:strVal val="#ppt_x"/>
                                          </p:val>
                                        </p:tav>
                                        <p:tav tm="100000">
                                          <p:val>
                                            <p:strVal val="#ppt_x"/>
                                          </p:val>
                                        </p:tav>
                                      </p:tavLst>
                                    </p:anim>
                                    <p:anim calcmode="lin" valueType="num">
                                      <p:cBhvr>
                                        <p:cTn id="38" dur="1000" fill="hold"/>
                                        <p:tgtEl>
                                          <p:spTgt spid="4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1000"/>
                                        <p:tgtEl>
                                          <p:spTgt spid="42"/>
                                        </p:tgtEl>
                                      </p:cBhvr>
                                    </p:animEffect>
                                    <p:anim calcmode="lin" valueType="num">
                                      <p:cBhvr>
                                        <p:cTn id="42" dur="1000" fill="hold"/>
                                        <p:tgtEl>
                                          <p:spTgt spid="42"/>
                                        </p:tgtEl>
                                        <p:attrNameLst>
                                          <p:attrName>ppt_x</p:attrName>
                                        </p:attrNameLst>
                                      </p:cBhvr>
                                      <p:tavLst>
                                        <p:tav tm="0">
                                          <p:val>
                                            <p:strVal val="#ppt_x"/>
                                          </p:val>
                                        </p:tav>
                                        <p:tav tm="100000">
                                          <p:val>
                                            <p:strVal val="#ppt_x"/>
                                          </p:val>
                                        </p:tav>
                                      </p:tavLst>
                                    </p:anim>
                                    <p:anim calcmode="lin" valueType="num">
                                      <p:cBhvr>
                                        <p:cTn id="43" dur="1000" fill="hold"/>
                                        <p:tgtEl>
                                          <p:spTgt spid="4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1000"/>
                                        <p:tgtEl>
                                          <p:spTgt spid="51"/>
                                        </p:tgtEl>
                                      </p:cBhvr>
                                    </p:animEffect>
                                    <p:anim calcmode="lin" valueType="num">
                                      <p:cBhvr>
                                        <p:cTn id="47" dur="1000" fill="hold"/>
                                        <p:tgtEl>
                                          <p:spTgt spid="51"/>
                                        </p:tgtEl>
                                        <p:attrNameLst>
                                          <p:attrName>ppt_x</p:attrName>
                                        </p:attrNameLst>
                                      </p:cBhvr>
                                      <p:tavLst>
                                        <p:tav tm="0">
                                          <p:val>
                                            <p:strVal val="#ppt_x"/>
                                          </p:val>
                                        </p:tav>
                                        <p:tav tm="100000">
                                          <p:val>
                                            <p:strVal val="#ppt_x"/>
                                          </p:val>
                                        </p:tav>
                                      </p:tavLst>
                                    </p:anim>
                                    <p:anim calcmode="lin" valueType="num">
                                      <p:cBhvr>
                                        <p:cTn id="48" dur="1000" fill="hold"/>
                                        <p:tgtEl>
                                          <p:spTgt spid="5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1000"/>
                                        <p:tgtEl>
                                          <p:spTgt spid="52"/>
                                        </p:tgtEl>
                                      </p:cBhvr>
                                    </p:animEffect>
                                    <p:anim calcmode="lin" valueType="num">
                                      <p:cBhvr>
                                        <p:cTn id="52" dur="1000" fill="hold"/>
                                        <p:tgtEl>
                                          <p:spTgt spid="52"/>
                                        </p:tgtEl>
                                        <p:attrNameLst>
                                          <p:attrName>ppt_x</p:attrName>
                                        </p:attrNameLst>
                                      </p:cBhvr>
                                      <p:tavLst>
                                        <p:tav tm="0">
                                          <p:val>
                                            <p:strVal val="#ppt_x"/>
                                          </p:val>
                                        </p:tav>
                                        <p:tav tm="100000">
                                          <p:val>
                                            <p:strVal val="#ppt_x"/>
                                          </p:val>
                                        </p:tav>
                                      </p:tavLst>
                                    </p:anim>
                                    <p:anim calcmode="lin" valueType="num">
                                      <p:cBhvr>
                                        <p:cTn id="53" dur="1000" fill="hold"/>
                                        <p:tgtEl>
                                          <p:spTgt spid="5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1000"/>
                                        <p:tgtEl>
                                          <p:spTgt spid="66"/>
                                        </p:tgtEl>
                                      </p:cBhvr>
                                    </p:animEffect>
                                    <p:anim calcmode="lin" valueType="num">
                                      <p:cBhvr>
                                        <p:cTn id="57" dur="1000" fill="hold"/>
                                        <p:tgtEl>
                                          <p:spTgt spid="66"/>
                                        </p:tgtEl>
                                        <p:attrNameLst>
                                          <p:attrName>ppt_x</p:attrName>
                                        </p:attrNameLst>
                                      </p:cBhvr>
                                      <p:tavLst>
                                        <p:tav tm="0">
                                          <p:val>
                                            <p:strVal val="#ppt_x"/>
                                          </p:val>
                                        </p:tav>
                                        <p:tav tm="100000">
                                          <p:val>
                                            <p:strVal val="#ppt_x"/>
                                          </p:val>
                                        </p:tav>
                                      </p:tavLst>
                                    </p:anim>
                                    <p:anim calcmode="lin" valueType="num">
                                      <p:cBhvr>
                                        <p:cTn id="58" dur="1000" fill="hold"/>
                                        <p:tgtEl>
                                          <p:spTgt spid="6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fade">
                                      <p:cBhvr>
                                        <p:cTn id="61" dur="1000"/>
                                        <p:tgtEl>
                                          <p:spTgt spid="67"/>
                                        </p:tgtEl>
                                      </p:cBhvr>
                                    </p:animEffect>
                                    <p:anim calcmode="lin" valueType="num">
                                      <p:cBhvr>
                                        <p:cTn id="62" dur="1000" fill="hold"/>
                                        <p:tgtEl>
                                          <p:spTgt spid="67"/>
                                        </p:tgtEl>
                                        <p:attrNameLst>
                                          <p:attrName>ppt_x</p:attrName>
                                        </p:attrNameLst>
                                      </p:cBhvr>
                                      <p:tavLst>
                                        <p:tav tm="0">
                                          <p:val>
                                            <p:strVal val="#ppt_x"/>
                                          </p:val>
                                        </p:tav>
                                        <p:tav tm="100000">
                                          <p:val>
                                            <p:strVal val="#ppt_x"/>
                                          </p:val>
                                        </p:tav>
                                      </p:tavLst>
                                    </p:anim>
                                    <p:anim calcmode="lin" valueType="num">
                                      <p:cBhvr>
                                        <p:cTn id="63"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9" grpId="0" animBg="1"/>
      <p:bldP spid="30" grpId="0"/>
      <p:bldP spid="41" grpId="0" animBg="1"/>
      <p:bldP spid="42" grpId="0"/>
      <p:bldP spid="51" grpId="0" animBg="1"/>
      <p:bldP spid="52" grpId="0"/>
      <p:bldP spid="66" grpId="0" animBg="1"/>
      <p:bldP spid="67" grpId="0"/>
      <p:bldP spid="43" grpId="0"/>
    </p:bldLst>
  </p:timing>
  <p:extLst>
    <p:ext uri="{6950BFC3-D8DA-4A85-94F7-54DA5524770B}">
      <p188:commentRel xmlns:p188="http://schemas.microsoft.com/office/powerpoint/2018/8/main" r:id="rId2"/>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525" y="1973107"/>
            <a:ext cx="3663670" cy="4884893"/>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3492702" y="303778"/>
            <a:ext cx="6169089" cy="1631216"/>
          </a:xfrm>
          <a:prstGeom prst="rect">
            <a:avLst/>
          </a:prstGeom>
          <a:noFill/>
        </p:spPr>
        <p:txBody>
          <a:bodyPr wrap="square" rtlCol="0">
            <a:spAutoFit/>
          </a:bodyPr>
          <a:lstStyle/>
          <a:p>
            <a:pPr algn="ctr"/>
            <a:r>
              <a:rPr lang="en-GB" sz="2500" dirty="0"/>
              <a:t> Well done! You have completed the rap.</a:t>
            </a:r>
          </a:p>
          <a:p>
            <a:pPr algn="ctr"/>
            <a:r>
              <a:rPr lang="en-GB" sz="2500" dirty="0"/>
              <a:t>I would now like you to rap along. </a:t>
            </a:r>
          </a:p>
          <a:p>
            <a:pPr algn="ctr"/>
            <a:r>
              <a:rPr lang="en-GB" sz="2500" dirty="0"/>
              <a:t>This time, you won’t hear my voice and you have to try and do it to the beat</a:t>
            </a:r>
          </a:p>
        </p:txBody>
      </p:sp>
      <p:pic>
        <p:nvPicPr>
          <p:cNvPr id="7" name="Picture 2" descr="Sound Vector Icon - Logowik.com">
            <a:extLst>
              <a:ext uri="{FF2B5EF4-FFF2-40B4-BE49-F238E27FC236}">
                <a16:creationId xmlns:a16="http://schemas.microsoft.com/office/drawing/2014/main" id="{928ED128-4A1E-467D-A57A-D5DE68513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16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10/50 </a:t>
            </a:r>
          </a:p>
          <a:p>
            <a:r>
              <a:rPr lang="en-GB" dirty="0"/>
              <a:t>Mystic Mics</a:t>
            </a:r>
          </a:p>
        </p:txBody>
      </p:sp>
      <p:sp>
        <p:nvSpPr>
          <p:cNvPr id="8" name="TextBox 7">
            <a:extLst>
              <a:ext uri="{FF2B5EF4-FFF2-40B4-BE49-F238E27FC236}">
                <a16:creationId xmlns:a16="http://schemas.microsoft.com/office/drawing/2014/main" id="{11DD36CA-F1C5-4EA6-988B-E7FFB2CA16DC}"/>
              </a:ext>
            </a:extLst>
          </p:cNvPr>
          <p:cNvSpPr txBox="1"/>
          <p:nvPr/>
        </p:nvSpPr>
        <p:spPr>
          <a:xfrm>
            <a:off x="4137247" y="657919"/>
            <a:ext cx="4035419" cy="861774"/>
          </a:xfrm>
          <a:prstGeom prst="rect">
            <a:avLst/>
          </a:prstGeom>
          <a:noFill/>
        </p:spPr>
        <p:txBody>
          <a:bodyPr wrap="square" rtlCol="0">
            <a:spAutoFit/>
          </a:bodyPr>
          <a:lstStyle/>
          <a:p>
            <a:pPr algn="ctr"/>
            <a:r>
              <a:rPr lang="en-GB" sz="5000" dirty="0"/>
              <a:t>Happy</a:t>
            </a:r>
          </a:p>
        </p:txBody>
      </p:sp>
      <p:sp>
        <p:nvSpPr>
          <p:cNvPr id="43" name="TextBox 42">
            <a:extLst>
              <a:ext uri="{FF2B5EF4-FFF2-40B4-BE49-F238E27FC236}">
                <a16:creationId xmlns:a16="http://schemas.microsoft.com/office/drawing/2014/main" id="{27002571-4959-4F94-B09A-AEA0F8641719}"/>
              </a:ext>
            </a:extLst>
          </p:cNvPr>
          <p:cNvSpPr txBox="1"/>
          <p:nvPr/>
        </p:nvSpPr>
        <p:spPr>
          <a:xfrm>
            <a:off x="2232638" y="1764929"/>
            <a:ext cx="8827916" cy="2354106"/>
          </a:xfrm>
          <a:prstGeom prst="rect">
            <a:avLst/>
          </a:prstGeom>
          <a:noFill/>
        </p:spPr>
        <p:txBody>
          <a:bodyPr wrap="square">
            <a:spAutoFit/>
          </a:bodyPr>
          <a:lstStyle/>
          <a:p>
            <a:pPr>
              <a:lnSpc>
                <a:spcPct val="107000"/>
              </a:lnSpc>
              <a:spcAft>
                <a:spcPts val="800"/>
              </a:spcAft>
              <a:tabLst>
                <a:tab pos="4635500" algn="l"/>
              </a:tabLst>
            </a:pPr>
            <a:r>
              <a:rPr lang="en-GB" sz="3000" dirty="0">
                <a:effectLst/>
                <a:latin typeface="Calibri" panose="020F0502020204030204" pitchFamily="34" charset="0"/>
                <a:ea typeface="Calibri" panose="020F0502020204030204" pitchFamily="34" charset="0"/>
                <a:cs typeface="Times New Roman" panose="02020603050405020304" pitchFamily="18" charset="0"/>
              </a:rPr>
              <a:t>When I’m listening to music I feel really </a:t>
            </a:r>
            <a:r>
              <a:rPr lang="en-GB" sz="3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happy</a:t>
            </a:r>
          </a:p>
          <a:p>
            <a:pPr>
              <a:lnSpc>
                <a:spcPct val="107000"/>
              </a:lnSpc>
              <a:spcAft>
                <a:spcPts val="800"/>
              </a:spcAft>
              <a:tabLst>
                <a:tab pos="4635500" algn="l"/>
              </a:tabLst>
            </a:pPr>
            <a:r>
              <a:rPr lang="en-GB" sz="3000" dirty="0">
                <a:effectLst/>
                <a:latin typeface="Calibri" panose="020F0502020204030204" pitchFamily="34" charset="0"/>
                <a:ea typeface="Calibri" panose="020F0502020204030204" pitchFamily="34" charset="0"/>
                <a:cs typeface="Times New Roman" panose="02020603050405020304" pitchFamily="18" charset="0"/>
              </a:rPr>
              <a:t>It always calms me down so I don’t feel </a:t>
            </a:r>
            <a:r>
              <a:rPr lang="en-GB" sz="3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snappy</a:t>
            </a:r>
          </a:p>
          <a:p>
            <a:pPr>
              <a:lnSpc>
                <a:spcPct val="107000"/>
              </a:lnSpc>
              <a:spcAft>
                <a:spcPts val="800"/>
              </a:spcAft>
              <a:tabLst>
                <a:tab pos="4635500" algn="l"/>
              </a:tabLst>
            </a:pPr>
            <a:r>
              <a:rPr lang="en-GB" sz="3000" dirty="0">
                <a:effectLst/>
                <a:latin typeface="Calibri" panose="020F0502020204030204" pitchFamily="34" charset="0"/>
                <a:ea typeface="Calibri" panose="020F0502020204030204" pitchFamily="34" charset="0"/>
                <a:cs typeface="Times New Roman" panose="02020603050405020304" pitchFamily="18" charset="0"/>
              </a:rPr>
              <a:t>Dancing everywhere I dance around </a:t>
            </a:r>
            <a:r>
              <a:rPr lang="en-GB" sz="30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town</a:t>
            </a:r>
          </a:p>
          <a:p>
            <a:pPr>
              <a:lnSpc>
                <a:spcPct val="107000"/>
              </a:lnSpc>
              <a:spcAft>
                <a:spcPts val="800"/>
              </a:spcAft>
              <a:tabLst>
                <a:tab pos="4635500" algn="l"/>
              </a:tabLst>
            </a:pPr>
            <a:r>
              <a:rPr lang="en-GB" sz="3000" dirty="0">
                <a:effectLst/>
                <a:latin typeface="Calibri" panose="020F0502020204030204" pitchFamily="34" charset="0"/>
                <a:ea typeface="Calibri" panose="020F0502020204030204" pitchFamily="34" charset="0"/>
                <a:cs typeface="Times New Roman" panose="02020603050405020304" pitchFamily="18" charset="0"/>
              </a:rPr>
              <a:t>Music in my ears I can never feel </a:t>
            </a:r>
            <a:r>
              <a:rPr lang="en-GB" sz="30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down</a:t>
            </a:r>
          </a:p>
        </p:txBody>
      </p:sp>
      <p:pic>
        <p:nvPicPr>
          <p:cNvPr id="44" name="Picture 43" descr="Little Black Girl Cartoon Images – Browse 24,137 Stock Photos, Vectors, and  Video | Adobe Stock">
            <a:extLst>
              <a:ext uri="{FF2B5EF4-FFF2-40B4-BE49-F238E27FC236}">
                <a16:creationId xmlns:a16="http://schemas.microsoft.com/office/drawing/2014/main" id="{EF4D8EF5-9EE1-44F3-AE6A-A3C2F9D5E5A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99991" y="4119035"/>
            <a:ext cx="2874250" cy="2716888"/>
          </a:xfrm>
          <a:prstGeom prst="rect">
            <a:avLst/>
          </a:prstGeom>
          <a:noFill/>
          <a:ln>
            <a:noFill/>
          </a:ln>
        </p:spPr>
      </p:pic>
      <p:pic>
        <p:nvPicPr>
          <p:cNvPr id="17" name="Picture 2" descr="Blue Audio, Sound Waves Png - Sound Clip Art, Transparent Png - kindpng">
            <a:extLst>
              <a:ext uri="{FF2B5EF4-FFF2-40B4-BE49-F238E27FC236}">
                <a16:creationId xmlns:a16="http://schemas.microsoft.com/office/drawing/2014/main" id="{7A1D02BC-20E4-43CB-B5F7-5598563AED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57629" y="4936038"/>
            <a:ext cx="1541145" cy="1636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46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3" grpId="0"/>
    </p:bldLst>
  </p:timing>
  <p:extLst>
    <p:ext uri="{6950BFC3-D8DA-4A85-94F7-54DA5524770B}">
      <p188:commentRel xmlns:p188="http://schemas.microsoft.com/office/powerpoint/2018/8/main" r:id="rId2"/>
    </p:ext>
  </p:extLs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10/50 </a:t>
            </a:r>
          </a:p>
          <a:p>
            <a:r>
              <a:rPr lang="en-GB" dirty="0"/>
              <a:t>Mystic Mics</a:t>
            </a:r>
          </a:p>
        </p:txBody>
      </p:sp>
      <p:sp>
        <p:nvSpPr>
          <p:cNvPr id="11" name="TextBox 10">
            <a:extLst>
              <a:ext uri="{FF2B5EF4-FFF2-40B4-BE49-F238E27FC236}">
                <a16:creationId xmlns:a16="http://schemas.microsoft.com/office/drawing/2014/main" id="{D44912F0-0ABB-4E2B-97DD-CBC4A890C78A}"/>
              </a:ext>
            </a:extLst>
          </p:cNvPr>
          <p:cNvSpPr txBox="1"/>
          <p:nvPr/>
        </p:nvSpPr>
        <p:spPr>
          <a:xfrm>
            <a:off x="776889" y="731963"/>
            <a:ext cx="7104320" cy="1380378"/>
          </a:xfrm>
          <a:prstGeom prst="rect">
            <a:avLst/>
          </a:prstGeom>
          <a:noFill/>
        </p:spPr>
        <p:txBody>
          <a:bodyPr wrap="square">
            <a:spAutoFit/>
          </a:bodyPr>
          <a:lstStyle/>
          <a:p>
            <a:pPr algn="ctr">
              <a:lnSpc>
                <a:spcPct val="107000"/>
              </a:lnSpc>
              <a:spcAft>
                <a:spcPts val="800"/>
              </a:spcAft>
              <a:tabLst>
                <a:tab pos="4635500" algn="l"/>
              </a:tabLst>
            </a:pPr>
            <a:r>
              <a:rPr lang="en-GB" sz="4000" dirty="0">
                <a:effectLst/>
                <a:latin typeface="Calibri" panose="020F0502020204030204" pitchFamily="34" charset="0"/>
                <a:ea typeface="Calibri" panose="020F0502020204030204" pitchFamily="34" charset="0"/>
                <a:cs typeface="Times New Roman" panose="02020603050405020304" pitchFamily="18" charset="0"/>
              </a:rPr>
              <a:t>Which rhyme scheme is being used? </a:t>
            </a:r>
          </a:p>
        </p:txBody>
      </p:sp>
      <p:sp>
        <p:nvSpPr>
          <p:cNvPr id="4" name="Rectangle 3">
            <a:extLst>
              <a:ext uri="{FF2B5EF4-FFF2-40B4-BE49-F238E27FC236}">
                <a16:creationId xmlns:a16="http://schemas.microsoft.com/office/drawing/2014/main" id="{1609C523-9704-415A-8456-D91564FA82C3}"/>
              </a:ext>
            </a:extLst>
          </p:cNvPr>
          <p:cNvSpPr/>
          <p:nvPr/>
        </p:nvSpPr>
        <p:spPr>
          <a:xfrm>
            <a:off x="392552" y="488710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8F7D804-073E-45C1-A58F-381AD41005FE}"/>
              </a:ext>
            </a:extLst>
          </p:cNvPr>
          <p:cNvSpPr/>
          <p:nvPr/>
        </p:nvSpPr>
        <p:spPr>
          <a:xfrm>
            <a:off x="5928655" y="488710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63809C2-0F7A-441E-9567-B813A8FD77EB}"/>
              </a:ext>
            </a:extLst>
          </p:cNvPr>
          <p:cNvSpPr/>
          <p:nvPr/>
        </p:nvSpPr>
        <p:spPr>
          <a:xfrm>
            <a:off x="3168370" y="489853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67ED7BC-CFFD-4B68-B110-A8D278A9A867}"/>
              </a:ext>
            </a:extLst>
          </p:cNvPr>
          <p:cNvSpPr txBox="1"/>
          <p:nvPr/>
        </p:nvSpPr>
        <p:spPr>
          <a:xfrm>
            <a:off x="742950" y="4972050"/>
            <a:ext cx="1665841" cy="861774"/>
          </a:xfrm>
          <a:prstGeom prst="rect">
            <a:avLst/>
          </a:prstGeom>
          <a:noFill/>
        </p:spPr>
        <p:txBody>
          <a:bodyPr wrap="none" rtlCol="0">
            <a:spAutoFit/>
          </a:bodyPr>
          <a:lstStyle/>
          <a:p>
            <a:r>
              <a:rPr lang="en-GB" sz="5000" dirty="0">
                <a:solidFill>
                  <a:srgbClr val="00B050"/>
                </a:solidFill>
              </a:rPr>
              <a:t>AAAA</a:t>
            </a:r>
          </a:p>
        </p:txBody>
      </p:sp>
      <p:sp>
        <p:nvSpPr>
          <p:cNvPr id="18" name="TextBox 17">
            <a:extLst>
              <a:ext uri="{FF2B5EF4-FFF2-40B4-BE49-F238E27FC236}">
                <a16:creationId xmlns:a16="http://schemas.microsoft.com/office/drawing/2014/main" id="{9DD00E64-BE83-48B4-9BB8-2186984FDDE7}"/>
              </a:ext>
            </a:extLst>
          </p:cNvPr>
          <p:cNvSpPr txBox="1"/>
          <p:nvPr/>
        </p:nvSpPr>
        <p:spPr>
          <a:xfrm>
            <a:off x="6349195" y="4959138"/>
            <a:ext cx="1617879" cy="861774"/>
          </a:xfrm>
          <a:prstGeom prst="rect">
            <a:avLst/>
          </a:prstGeom>
          <a:noFill/>
        </p:spPr>
        <p:txBody>
          <a:bodyPr wrap="none" rtlCol="0">
            <a:spAutoFit/>
          </a:bodyPr>
          <a:lstStyle/>
          <a:p>
            <a:r>
              <a:rPr lang="en-GB" sz="5000" dirty="0">
                <a:solidFill>
                  <a:srgbClr val="00B050"/>
                </a:solidFill>
              </a:rPr>
              <a:t>A</a:t>
            </a:r>
            <a:r>
              <a:rPr lang="en-GB" sz="5000" dirty="0">
                <a:solidFill>
                  <a:srgbClr val="7030A0"/>
                </a:solidFill>
              </a:rPr>
              <a:t>B</a:t>
            </a:r>
            <a:r>
              <a:rPr lang="en-GB" sz="5000" dirty="0">
                <a:solidFill>
                  <a:srgbClr val="00B050"/>
                </a:solidFill>
              </a:rPr>
              <a:t>A</a:t>
            </a:r>
            <a:r>
              <a:rPr lang="en-GB" sz="5000" dirty="0">
                <a:solidFill>
                  <a:srgbClr val="7030A0"/>
                </a:solidFill>
              </a:rPr>
              <a:t>B</a:t>
            </a:r>
          </a:p>
        </p:txBody>
      </p:sp>
      <p:sp>
        <p:nvSpPr>
          <p:cNvPr id="19" name="TextBox 18">
            <a:extLst>
              <a:ext uri="{FF2B5EF4-FFF2-40B4-BE49-F238E27FC236}">
                <a16:creationId xmlns:a16="http://schemas.microsoft.com/office/drawing/2014/main" id="{F3DCE0AA-A643-4CCA-ABCC-78337E02BC55}"/>
              </a:ext>
            </a:extLst>
          </p:cNvPr>
          <p:cNvSpPr txBox="1"/>
          <p:nvPr/>
        </p:nvSpPr>
        <p:spPr>
          <a:xfrm>
            <a:off x="3567194" y="4959138"/>
            <a:ext cx="1624163" cy="861774"/>
          </a:xfrm>
          <a:prstGeom prst="rect">
            <a:avLst/>
          </a:prstGeom>
          <a:noFill/>
        </p:spPr>
        <p:txBody>
          <a:bodyPr wrap="none" rtlCol="0">
            <a:spAutoFit/>
          </a:bodyPr>
          <a:lstStyle/>
          <a:p>
            <a:r>
              <a:rPr lang="en-GB" sz="5000" dirty="0">
                <a:solidFill>
                  <a:srgbClr val="00B050"/>
                </a:solidFill>
              </a:rPr>
              <a:t>AA</a:t>
            </a:r>
            <a:r>
              <a:rPr lang="en-GB" sz="5000" dirty="0">
                <a:solidFill>
                  <a:srgbClr val="7030A0"/>
                </a:solidFill>
              </a:rPr>
              <a:t>BB</a:t>
            </a:r>
          </a:p>
        </p:txBody>
      </p:sp>
      <p:sp>
        <p:nvSpPr>
          <p:cNvPr id="20" name="TextBox 19">
            <a:extLst>
              <a:ext uri="{FF2B5EF4-FFF2-40B4-BE49-F238E27FC236}">
                <a16:creationId xmlns:a16="http://schemas.microsoft.com/office/drawing/2014/main" id="{7E0CB702-5F40-4C3A-9D6D-B5AD487AC0DA}"/>
              </a:ext>
            </a:extLst>
          </p:cNvPr>
          <p:cNvSpPr txBox="1"/>
          <p:nvPr/>
        </p:nvSpPr>
        <p:spPr>
          <a:xfrm>
            <a:off x="269012" y="2076344"/>
            <a:ext cx="8267517" cy="2354106"/>
          </a:xfrm>
          <a:prstGeom prst="rect">
            <a:avLst/>
          </a:prstGeom>
          <a:noFill/>
        </p:spPr>
        <p:txBody>
          <a:bodyPr wrap="square">
            <a:spAutoFit/>
          </a:bodyPr>
          <a:lstStyle/>
          <a:p>
            <a:pPr algn="ctr">
              <a:lnSpc>
                <a:spcPct val="107000"/>
              </a:lnSpc>
              <a:spcAft>
                <a:spcPts val="800"/>
              </a:spcAft>
              <a:tabLst>
                <a:tab pos="4635500" algn="l"/>
              </a:tabLst>
            </a:pPr>
            <a:r>
              <a:rPr lang="en-GB" sz="3000" dirty="0">
                <a:effectLst/>
                <a:latin typeface="Calibri" panose="020F0502020204030204" pitchFamily="34" charset="0"/>
                <a:ea typeface="Calibri" panose="020F0502020204030204" pitchFamily="34" charset="0"/>
                <a:cs typeface="Times New Roman" panose="02020603050405020304" pitchFamily="18" charset="0"/>
              </a:rPr>
              <a:t>When I’m listening to music I feel really </a:t>
            </a:r>
            <a:r>
              <a:rPr lang="en-GB" sz="3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happy</a:t>
            </a:r>
          </a:p>
          <a:p>
            <a:pPr algn="ctr">
              <a:lnSpc>
                <a:spcPct val="107000"/>
              </a:lnSpc>
              <a:spcAft>
                <a:spcPts val="800"/>
              </a:spcAft>
              <a:tabLst>
                <a:tab pos="4635500" algn="l"/>
              </a:tabLst>
            </a:pPr>
            <a:r>
              <a:rPr lang="en-GB" sz="3000" dirty="0">
                <a:effectLst/>
                <a:latin typeface="Calibri" panose="020F0502020204030204" pitchFamily="34" charset="0"/>
                <a:ea typeface="Calibri" panose="020F0502020204030204" pitchFamily="34" charset="0"/>
                <a:cs typeface="Times New Roman" panose="02020603050405020304" pitchFamily="18" charset="0"/>
              </a:rPr>
              <a:t>It always calms me down so I don’t feel </a:t>
            </a:r>
            <a:r>
              <a:rPr lang="en-GB" sz="3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snappy</a:t>
            </a:r>
          </a:p>
          <a:p>
            <a:pPr algn="ctr">
              <a:lnSpc>
                <a:spcPct val="107000"/>
              </a:lnSpc>
              <a:spcAft>
                <a:spcPts val="800"/>
              </a:spcAft>
              <a:tabLst>
                <a:tab pos="4635500" algn="l"/>
              </a:tabLst>
            </a:pPr>
            <a:r>
              <a:rPr lang="en-GB" sz="3000" dirty="0">
                <a:effectLst/>
                <a:latin typeface="Calibri" panose="020F0502020204030204" pitchFamily="34" charset="0"/>
                <a:ea typeface="Calibri" panose="020F0502020204030204" pitchFamily="34" charset="0"/>
                <a:cs typeface="Times New Roman" panose="02020603050405020304" pitchFamily="18" charset="0"/>
              </a:rPr>
              <a:t>Dancing everywhere I dance around </a:t>
            </a:r>
            <a:r>
              <a:rPr lang="en-GB" sz="30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town</a:t>
            </a:r>
          </a:p>
          <a:p>
            <a:pPr algn="ctr">
              <a:lnSpc>
                <a:spcPct val="107000"/>
              </a:lnSpc>
              <a:spcAft>
                <a:spcPts val="800"/>
              </a:spcAft>
              <a:tabLst>
                <a:tab pos="4635500" algn="l"/>
              </a:tabLst>
            </a:pPr>
            <a:r>
              <a:rPr lang="en-GB" sz="3000" dirty="0">
                <a:effectLst/>
                <a:latin typeface="Calibri" panose="020F0502020204030204" pitchFamily="34" charset="0"/>
                <a:ea typeface="Calibri" panose="020F0502020204030204" pitchFamily="34" charset="0"/>
                <a:cs typeface="Times New Roman" panose="02020603050405020304" pitchFamily="18" charset="0"/>
              </a:rPr>
              <a:t>Music in my ears I can never feel </a:t>
            </a:r>
            <a:r>
              <a:rPr lang="en-GB" sz="30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down</a:t>
            </a:r>
          </a:p>
        </p:txBody>
      </p:sp>
      <p:pic>
        <p:nvPicPr>
          <p:cNvPr id="21" name="Picture 20" descr="Little Black Girl Cartoon Images – Browse 24,137 Stock Photos, Vectors, and  Video | Adobe Stock">
            <a:extLst>
              <a:ext uri="{FF2B5EF4-FFF2-40B4-BE49-F238E27FC236}">
                <a16:creationId xmlns:a16="http://schemas.microsoft.com/office/drawing/2014/main" id="{5DE86A33-35E6-4584-B377-AC04AE76130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36529" y="1713230"/>
            <a:ext cx="3630295" cy="3431540"/>
          </a:xfrm>
          <a:prstGeom prst="rect">
            <a:avLst/>
          </a:prstGeom>
          <a:noFill/>
          <a:ln>
            <a:noFill/>
          </a:ln>
        </p:spPr>
      </p:pic>
    </p:spTree>
    <p:extLst>
      <p:ext uri="{BB962C8B-B14F-4D97-AF65-F5344CB8AC3E}">
        <p14:creationId xmlns:p14="http://schemas.microsoft.com/office/powerpoint/2010/main" val="95141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P spid="16" grpId="0" animBg="1"/>
      <p:bldP spid="17" grpId="0" animBg="1"/>
      <p:bldP spid="5" grpId="0"/>
      <p:bldP spid="18" grpId="0"/>
      <p:bldP spid="19" grpId="0"/>
      <p:bldP spid="20" grpId="0"/>
    </p:bldLst>
  </p:timing>
  <p:extLst>
    <p:ext uri="{6950BFC3-D8DA-4A85-94F7-54DA5524770B}">
      <p188:commentRel xmlns:p188="http://schemas.microsoft.com/office/powerpoint/2018/8/main" r:id="rId2"/>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CA0372E7-CB51-4D93-9409-CDB44E0B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687" y="4126879"/>
            <a:ext cx="1937291" cy="2583054"/>
          </a:xfrm>
          <a:prstGeom prst="rect">
            <a:avLst/>
          </a:prstGeom>
        </p:spPr>
      </p:pic>
      <p:pic>
        <p:nvPicPr>
          <p:cNvPr id="5" name="Picture 2" descr="Sound Vector Icon - Logowik.com">
            <a:extLst>
              <a:ext uri="{FF2B5EF4-FFF2-40B4-BE49-F238E27FC236}">
                <a16:creationId xmlns:a16="http://schemas.microsoft.com/office/drawing/2014/main" id="{2F64C0E0-B87F-4B95-BBA4-27428C27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FEB2F5-B69F-4311-990B-0972EBA7808F}"/>
              </a:ext>
            </a:extLst>
          </p:cNvPr>
          <p:cNvSpPr txBox="1"/>
          <p:nvPr/>
        </p:nvSpPr>
        <p:spPr>
          <a:xfrm>
            <a:off x="3328987" y="935799"/>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7" name="Picture 6">
            <a:extLst>
              <a:ext uri="{FF2B5EF4-FFF2-40B4-BE49-F238E27FC236}">
                <a16:creationId xmlns:a16="http://schemas.microsoft.com/office/drawing/2014/main" id="{F49AA21E-BD0C-42DE-BBD9-81220CE8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45" y="2442487"/>
            <a:ext cx="6853237" cy="1387174"/>
          </a:xfrm>
          <a:prstGeom prst="rect">
            <a:avLst/>
          </a:prstGeom>
        </p:spPr>
      </p:pic>
      <p:sp>
        <p:nvSpPr>
          <p:cNvPr id="8" name="Rectangle 7">
            <a:extLst>
              <a:ext uri="{FF2B5EF4-FFF2-40B4-BE49-F238E27FC236}">
                <a16:creationId xmlns:a16="http://schemas.microsoft.com/office/drawing/2014/main" id="{BD3FE679-CA09-4022-AB3F-7E8E5DEA80DA}"/>
              </a:ext>
            </a:extLst>
          </p:cNvPr>
          <p:cNvSpPr/>
          <p:nvPr/>
        </p:nvSpPr>
        <p:spPr>
          <a:xfrm>
            <a:off x="2720888" y="745299"/>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F238BB-EE43-4D1F-9369-FA457651D03B}"/>
              </a:ext>
            </a:extLst>
          </p:cNvPr>
          <p:cNvSpPr txBox="1"/>
          <p:nvPr/>
        </p:nvSpPr>
        <p:spPr>
          <a:xfrm>
            <a:off x="7566325" y="4795158"/>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Slide the cursor to show how you currently feel. </a:t>
            </a:r>
          </a:p>
        </p:txBody>
      </p:sp>
    </p:spTree>
    <p:extLst>
      <p:ext uri="{BB962C8B-B14F-4D97-AF65-F5344CB8AC3E}">
        <p14:creationId xmlns:p14="http://schemas.microsoft.com/office/powerpoint/2010/main" val="36975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650896" y="255007"/>
            <a:ext cx="7177413" cy="1225464"/>
          </a:xfrm>
          <a:prstGeom prst="rect">
            <a:avLst/>
          </a:prstGeom>
          <a:noFill/>
        </p:spPr>
        <p:txBody>
          <a:bodyPr wrap="square" rtlCol="0">
            <a:spAutoFit/>
          </a:bodyPr>
          <a:lstStyle/>
          <a:p>
            <a:pPr algn="ctr">
              <a:lnSpc>
                <a:spcPct val="107000"/>
              </a:lnSpc>
              <a:spcAft>
                <a:spcPts val="800"/>
              </a:spcAft>
            </a:pPr>
            <a:r>
              <a:rPr lang="en-GB" sz="3200" dirty="0"/>
              <a:t>Well done!</a:t>
            </a:r>
          </a:p>
          <a:p>
            <a:pPr algn="ctr">
              <a:lnSpc>
                <a:spcPct val="107000"/>
              </a:lnSpc>
              <a:spcAft>
                <a:spcPts val="800"/>
              </a:spcAft>
            </a:pPr>
            <a:r>
              <a:rPr lang="en-GB" sz="3200" dirty="0">
                <a:latin typeface="Calibri" panose="020F0502020204030204" pitchFamily="34" charset="0"/>
                <a:ea typeface="Calibri" panose="020F0502020204030204" pitchFamily="34" charset="0"/>
                <a:cs typeface="Times New Roman" panose="02020603050405020304" pitchFamily="18" charset="0"/>
              </a:rPr>
              <a:t>You have just obtained a Mystic Mic!</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189D3D96-BDEF-408B-BC70-78B09B4B7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192" y="2031300"/>
            <a:ext cx="3514495" cy="4685993"/>
          </a:xfrm>
          <a:prstGeom prst="rect">
            <a:avLst/>
          </a:prstGeom>
        </p:spPr>
      </p:pic>
    </p:spTree>
    <p:extLst>
      <p:ext uri="{BB962C8B-B14F-4D97-AF65-F5344CB8AC3E}">
        <p14:creationId xmlns:p14="http://schemas.microsoft.com/office/powerpoint/2010/main" val="347484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anim calcmode="lin" valueType="num">
                                      <p:cBhvr>
                                        <p:cTn id="15" dur="2000" fill="hold"/>
                                        <p:tgtEl>
                                          <p:spTgt spid="8"/>
                                        </p:tgtEl>
                                        <p:attrNameLst>
                                          <p:attrName>ppt_w</p:attrName>
                                        </p:attrNameLst>
                                      </p:cBhvr>
                                      <p:tavLst>
                                        <p:tav tm="0" fmla="#ppt_w*sin(2.5*pi*$)">
                                          <p:val>
                                            <p:fltVal val="0"/>
                                          </p:val>
                                        </p:tav>
                                        <p:tav tm="100000">
                                          <p:val>
                                            <p:fltVal val="1"/>
                                          </p:val>
                                        </p:tav>
                                      </p:tavLst>
                                    </p:anim>
                                    <p:anim calcmode="lin" valueType="num">
                                      <p:cBhvr>
                                        <p:cTn id="16"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456081" y="3106538"/>
            <a:ext cx="1095172" cy="1169551"/>
          </a:xfrm>
          <a:prstGeom prst="rect">
            <a:avLst/>
          </a:prstGeom>
          <a:noFill/>
        </p:spPr>
        <p:txBody>
          <a:bodyPr wrap="none" rtlCol="0">
            <a:spAutoFit/>
          </a:bodyPr>
          <a:lstStyle/>
          <a:p>
            <a:r>
              <a:rPr lang="en-GB" sz="7000" dirty="0"/>
              <a:t>11</a:t>
            </a:r>
          </a:p>
        </p:txBody>
      </p:sp>
    </p:spTree>
    <p:extLst>
      <p:ext uri="{BB962C8B-B14F-4D97-AF65-F5344CB8AC3E}">
        <p14:creationId xmlns:p14="http://schemas.microsoft.com/office/powerpoint/2010/main" val="36502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769" y="371513"/>
            <a:ext cx="4586231" cy="6114974"/>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1598997" y="546172"/>
            <a:ext cx="6169089" cy="1169551"/>
          </a:xfrm>
          <a:prstGeom prst="rect">
            <a:avLst/>
          </a:prstGeom>
          <a:noFill/>
        </p:spPr>
        <p:txBody>
          <a:bodyPr wrap="square" rtlCol="0">
            <a:spAutoFit/>
          </a:bodyPr>
          <a:lstStyle/>
          <a:p>
            <a:pPr algn="ctr"/>
            <a:r>
              <a:rPr lang="en-GB" sz="3500" dirty="0"/>
              <a:t>Pick an emotion to write a rap about.</a:t>
            </a:r>
          </a:p>
        </p:txBody>
      </p:sp>
      <p:sp>
        <p:nvSpPr>
          <p:cNvPr id="2" name="TextBox 1">
            <a:extLst>
              <a:ext uri="{FF2B5EF4-FFF2-40B4-BE49-F238E27FC236}">
                <a16:creationId xmlns:a16="http://schemas.microsoft.com/office/drawing/2014/main" id="{3644BAB8-8846-46E9-B2F0-C3F56EC077A9}"/>
              </a:ext>
            </a:extLst>
          </p:cNvPr>
          <p:cNvSpPr txBox="1"/>
          <p:nvPr/>
        </p:nvSpPr>
        <p:spPr>
          <a:xfrm>
            <a:off x="3888663" y="2226366"/>
            <a:ext cx="1858265" cy="3554819"/>
          </a:xfrm>
          <a:prstGeom prst="rect">
            <a:avLst/>
          </a:prstGeom>
          <a:noFill/>
        </p:spPr>
        <p:txBody>
          <a:bodyPr wrap="none" rtlCol="0">
            <a:spAutoFit/>
          </a:bodyPr>
          <a:lstStyle/>
          <a:p>
            <a:pPr algn="ctr"/>
            <a:r>
              <a:rPr lang="en-GB" sz="4500" dirty="0">
                <a:solidFill>
                  <a:srgbClr val="00B050"/>
                </a:solidFill>
              </a:rPr>
              <a:t>Happy</a:t>
            </a:r>
            <a:r>
              <a:rPr lang="en-GB" sz="4500" dirty="0"/>
              <a:t> </a:t>
            </a:r>
          </a:p>
          <a:p>
            <a:pPr algn="ctr"/>
            <a:r>
              <a:rPr lang="en-GB" sz="4500" dirty="0"/>
              <a:t>Proud</a:t>
            </a:r>
          </a:p>
          <a:p>
            <a:pPr algn="ctr"/>
            <a:r>
              <a:rPr lang="en-GB" sz="4500" dirty="0"/>
              <a:t>Sad </a:t>
            </a:r>
          </a:p>
          <a:p>
            <a:pPr algn="ctr"/>
            <a:r>
              <a:rPr lang="en-GB" sz="4500" dirty="0"/>
              <a:t>Excited</a:t>
            </a:r>
          </a:p>
          <a:p>
            <a:pPr algn="ctr"/>
            <a:r>
              <a:rPr lang="en-GB" sz="4500" dirty="0"/>
              <a:t>Angry</a:t>
            </a:r>
          </a:p>
        </p:txBody>
      </p:sp>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0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11/50 </a:t>
            </a:r>
          </a:p>
          <a:p>
            <a:r>
              <a:rPr lang="en-GB" dirty="0"/>
              <a:t>Mystic Mics</a:t>
            </a:r>
          </a:p>
        </p:txBody>
      </p:sp>
      <p:sp>
        <p:nvSpPr>
          <p:cNvPr id="8" name="TextBox 7">
            <a:extLst>
              <a:ext uri="{FF2B5EF4-FFF2-40B4-BE49-F238E27FC236}">
                <a16:creationId xmlns:a16="http://schemas.microsoft.com/office/drawing/2014/main" id="{11DD36CA-F1C5-4EA6-988B-E7FFB2CA16DC}"/>
              </a:ext>
            </a:extLst>
          </p:cNvPr>
          <p:cNvSpPr txBox="1"/>
          <p:nvPr/>
        </p:nvSpPr>
        <p:spPr>
          <a:xfrm>
            <a:off x="4137247" y="657919"/>
            <a:ext cx="4035419" cy="861774"/>
          </a:xfrm>
          <a:prstGeom prst="rect">
            <a:avLst/>
          </a:prstGeom>
          <a:noFill/>
        </p:spPr>
        <p:txBody>
          <a:bodyPr wrap="square" rtlCol="0">
            <a:spAutoFit/>
          </a:bodyPr>
          <a:lstStyle/>
          <a:p>
            <a:pPr algn="ctr"/>
            <a:r>
              <a:rPr lang="en-GB" sz="5000" dirty="0"/>
              <a:t>Proud</a:t>
            </a:r>
          </a:p>
        </p:txBody>
      </p:sp>
      <p:sp>
        <p:nvSpPr>
          <p:cNvPr id="29" name="Rectangle 28">
            <a:extLst>
              <a:ext uri="{FF2B5EF4-FFF2-40B4-BE49-F238E27FC236}">
                <a16:creationId xmlns:a16="http://schemas.microsoft.com/office/drawing/2014/main" id="{E3E2E6B8-B42E-47B7-BA33-D46131C4A579}"/>
              </a:ext>
            </a:extLst>
          </p:cNvPr>
          <p:cNvSpPr/>
          <p:nvPr/>
        </p:nvSpPr>
        <p:spPr>
          <a:xfrm>
            <a:off x="10867877" y="5772384"/>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5D1C83F5-9C3E-4858-9BD3-A589A0E4F1A5}"/>
              </a:ext>
            </a:extLst>
          </p:cNvPr>
          <p:cNvSpPr txBox="1"/>
          <p:nvPr/>
        </p:nvSpPr>
        <p:spPr>
          <a:xfrm>
            <a:off x="10867878" y="5772384"/>
            <a:ext cx="899605" cy="477054"/>
          </a:xfrm>
          <a:prstGeom prst="rect">
            <a:avLst/>
          </a:prstGeom>
          <a:noFill/>
        </p:spPr>
        <p:txBody>
          <a:bodyPr wrap="none" rtlCol="0">
            <a:spAutoFit/>
          </a:bodyPr>
          <a:lstStyle/>
          <a:p>
            <a:r>
              <a:rPr lang="en-GB" sz="2500" dirty="0">
                <a:solidFill>
                  <a:srgbClr val="00B050"/>
                </a:solidFill>
              </a:rPr>
              <a:t>cloud</a:t>
            </a:r>
          </a:p>
        </p:txBody>
      </p:sp>
      <p:sp>
        <p:nvSpPr>
          <p:cNvPr id="41" name="Rectangle 40">
            <a:extLst>
              <a:ext uri="{FF2B5EF4-FFF2-40B4-BE49-F238E27FC236}">
                <a16:creationId xmlns:a16="http://schemas.microsoft.com/office/drawing/2014/main" id="{5C994573-7CE9-4C79-91E7-88A370362AFE}"/>
              </a:ext>
            </a:extLst>
          </p:cNvPr>
          <p:cNvSpPr/>
          <p:nvPr/>
        </p:nvSpPr>
        <p:spPr>
          <a:xfrm>
            <a:off x="6154957" y="5806686"/>
            <a:ext cx="1263200"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470801B0-21C4-449F-9F9E-9E8F4E30C7A3}"/>
              </a:ext>
            </a:extLst>
          </p:cNvPr>
          <p:cNvSpPr txBox="1"/>
          <p:nvPr/>
        </p:nvSpPr>
        <p:spPr>
          <a:xfrm>
            <a:off x="6154958" y="5806686"/>
            <a:ext cx="1364880" cy="477054"/>
          </a:xfrm>
          <a:prstGeom prst="rect">
            <a:avLst/>
          </a:prstGeom>
          <a:noFill/>
        </p:spPr>
        <p:txBody>
          <a:bodyPr wrap="square" rtlCol="0">
            <a:spAutoFit/>
          </a:bodyPr>
          <a:lstStyle/>
          <a:p>
            <a:r>
              <a:rPr lang="en-GB" sz="2500" dirty="0">
                <a:solidFill>
                  <a:srgbClr val="00B050"/>
                </a:solidFill>
              </a:rPr>
              <a:t>allowed</a:t>
            </a:r>
          </a:p>
        </p:txBody>
      </p:sp>
      <p:sp>
        <p:nvSpPr>
          <p:cNvPr id="51" name="Rectangle 50">
            <a:extLst>
              <a:ext uri="{FF2B5EF4-FFF2-40B4-BE49-F238E27FC236}">
                <a16:creationId xmlns:a16="http://schemas.microsoft.com/office/drawing/2014/main" id="{381F8D29-94A1-4941-8211-852C62C8FE69}"/>
              </a:ext>
            </a:extLst>
          </p:cNvPr>
          <p:cNvSpPr/>
          <p:nvPr/>
        </p:nvSpPr>
        <p:spPr>
          <a:xfrm>
            <a:off x="9352455" y="5806683"/>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extBox 51">
            <a:extLst>
              <a:ext uri="{FF2B5EF4-FFF2-40B4-BE49-F238E27FC236}">
                <a16:creationId xmlns:a16="http://schemas.microsoft.com/office/drawing/2014/main" id="{7217FCEB-2711-4C3D-913B-349B0DE1FC8D}"/>
              </a:ext>
            </a:extLst>
          </p:cNvPr>
          <p:cNvSpPr txBox="1"/>
          <p:nvPr/>
        </p:nvSpPr>
        <p:spPr>
          <a:xfrm>
            <a:off x="9352456" y="5806683"/>
            <a:ext cx="961738" cy="477054"/>
          </a:xfrm>
          <a:prstGeom prst="rect">
            <a:avLst/>
          </a:prstGeom>
          <a:noFill/>
        </p:spPr>
        <p:txBody>
          <a:bodyPr wrap="none" rtlCol="0">
            <a:spAutoFit/>
          </a:bodyPr>
          <a:lstStyle/>
          <a:p>
            <a:r>
              <a:rPr lang="en-GB" sz="2500" dirty="0">
                <a:solidFill>
                  <a:srgbClr val="00B050"/>
                </a:solidFill>
              </a:rPr>
              <a:t>Proud</a:t>
            </a:r>
          </a:p>
        </p:txBody>
      </p:sp>
      <p:sp>
        <p:nvSpPr>
          <p:cNvPr id="66" name="Rectangle 65">
            <a:extLst>
              <a:ext uri="{FF2B5EF4-FFF2-40B4-BE49-F238E27FC236}">
                <a16:creationId xmlns:a16="http://schemas.microsoft.com/office/drawing/2014/main" id="{E6F0FD99-E4B3-46DB-9C82-60DC2AEF3E14}"/>
              </a:ext>
            </a:extLst>
          </p:cNvPr>
          <p:cNvSpPr/>
          <p:nvPr/>
        </p:nvSpPr>
        <p:spPr>
          <a:xfrm>
            <a:off x="7799957" y="5789601"/>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79EB1F63-C195-450A-9322-5044359512CD}"/>
              </a:ext>
            </a:extLst>
          </p:cNvPr>
          <p:cNvSpPr txBox="1"/>
          <p:nvPr/>
        </p:nvSpPr>
        <p:spPr>
          <a:xfrm>
            <a:off x="7901638" y="5789601"/>
            <a:ext cx="763351" cy="477054"/>
          </a:xfrm>
          <a:prstGeom prst="rect">
            <a:avLst/>
          </a:prstGeom>
          <a:noFill/>
        </p:spPr>
        <p:txBody>
          <a:bodyPr wrap="none" rtlCol="0">
            <a:spAutoFit/>
          </a:bodyPr>
          <a:lstStyle/>
          <a:p>
            <a:r>
              <a:rPr lang="en-GB" sz="2500" dirty="0">
                <a:solidFill>
                  <a:srgbClr val="00B050"/>
                </a:solidFill>
              </a:rPr>
              <a:t>loud</a:t>
            </a:r>
          </a:p>
        </p:txBody>
      </p:sp>
      <p:sp>
        <p:nvSpPr>
          <p:cNvPr id="43" name="TextBox 42">
            <a:extLst>
              <a:ext uri="{FF2B5EF4-FFF2-40B4-BE49-F238E27FC236}">
                <a16:creationId xmlns:a16="http://schemas.microsoft.com/office/drawing/2014/main" id="{27002571-4959-4F94-B09A-AEA0F8641719}"/>
              </a:ext>
            </a:extLst>
          </p:cNvPr>
          <p:cNvSpPr txBox="1"/>
          <p:nvPr/>
        </p:nvSpPr>
        <p:spPr>
          <a:xfrm>
            <a:off x="286639" y="2471022"/>
            <a:ext cx="8827916" cy="1938992"/>
          </a:xfrm>
          <a:prstGeom prst="rect">
            <a:avLst/>
          </a:prstGeom>
          <a:noFill/>
        </p:spPr>
        <p:txBody>
          <a:bodyPr wrap="square">
            <a:spAutoFit/>
          </a:bodyPr>
          <a:lstStyle/>
          <a:p>
            <a:r>
              <a:rPr lang="en-GB" sz="3000" dirty="0"/>
              <a:t>When I get a good grade, I feel really __________</a:t>
            </a:r>
          </a:p>
          <a:p>
            <a:r>
              <a:rPr lang="en-GB" sz="3000" dirty="0"/>
              <a:t>The sky is really clear, there isn’t a dark ___________</a:t>
            </a:r>
          </a:p>
          <a:p>
            <a:r>
              <a:rPr lang="en-GB" sz="3000" dirty="0"/>
              <a:t>If I’m really proud, I’m going to be ______________</a:t>
            </a:r>
          </a:p>
          <a:p>
            <a:r>
              <a:rPr lang="en-GB" sz="3000" dirty="0"/>
              <a:t>But I won’t be boastful that isn’t really ___________</a:t>
            </a:r>
          </a:p>
        </p:txBody>
      </p:sp>
      <p:pic>
        <p:nvPicPr>
          <p:cNvPr id="17" name="Picture 16" descr="Proud Stock Illustrations – 46,096 Proud Stock Illustrations, Vectors &amp;  Clipart - Dreamstime">
            <a:extLst>
              <a:ext uri="{FF2B5EF4-FFF2-40B4-BE49-F238E27FC236}">
                <a16:creationId xmlns:a16="http://schemas.microsoft.com/office/drawing/2014/main" id="{03AE0F52-B057-42FD-AD90-2D37A1C8054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4243" y="1659890"/>
            <a:ext cx="2290445" cy="3538220"/>
          </a:xfrm>
          <a:prstGeom prst="rect">
            <a:avLst/>
          </a:prstGeom>
          <a:noFill/>
          <a:ln>
            <a:noFill/>
          </a:ln>
        </p:spPr>
      </p:pic>
    </p:spTree>
    <p:extLst>
      <p:ext uri="{BB962C8B-B14F-4D97-AF65-F5344CB8AC3E}">
        <p14:creationId xmlns:p14="http://schemas.microsoft.com/office/powerpoint/2010/main" val="96148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1000"/>
                                        <p:tgtEl>
                                          <p:spTgt spid="29"/>
                                        </p:tgtEl>
                                      </p:cBhvr>
                                    </p:animEffect>
                                    <p:anim calcmode="lin" valueType="num">
                                      <p:cBhvr>
                                        <p:cTn id="25" dur="1000" fill="hold"/>
                                        <p:tgtEl>
                                          <p:spTgt spid="29"/>
                                        </p:tgtEl>
                                        <p:attrNameLst>
                                          <p:attrName>ppt_x</p:attrName>
                                        </p:attrNameLst>
                                      </p:cBhvr>
                                      <p:tavLst>
                                        <p:tav tm="0">
                                          <p:val>
                                            <p:strVal val="#ppt_x"/>
                                          </p:val>
                                        </p:tav>
                                        <p:tav tm="100000">
                                          <p:val>
                                            <p:strVal val="#ppt_x"/>
                                          </p:val>
                                        </p:tav>
                                      </p:tavLst>
                                    </p:anim>
                                    <p:anim calcmode="lin" valueType="num">
                                      <p:cBhvr>
                                        <p:cTn id="26" dur="1000" fill="hold"/>
                                        <p:tgtEl>
                                          <p:spTgt spid="2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1000"/>
                                        <p:tgtEl>
                                          <p:spTgt spid="30"/>
                                        </p:tgtEl>
                                      </p:cBhvr>
                                    </p:animEffect>
                                    <p:anim calcmode="lin" valueType="num">
                                      <p:cBhvr>
                                        <p:cTn id="30" dur="1000" fill="hold"/>
                                        <p:tgtEl>
                                          <p:spTgt spid="30"/>
                                        </p:tgtEl>
                                        <p:attrNameLst>
                                          <p:attrName>ppt_x</p:attrName>
                                        </p:attrNameLst>
                                      </p:cBhvr>
                                      <p:tavLst>
                                        <p:tav tm="0">
                                          <p:val>
                                            <p:strVal val="#ppt_x"/>
                                          </p:val>
                                        </p:tav>
                                        <p:tav tm="100000">
                                          <p:val>
                                            <p:strVal val="#ppt_x"/>
                                          </p:val>
                                        </p:tav>
                                      </p:tavLst>
                                    </p:anim>
                                    <p:anim calcmode="lin" valueType="num">
                                      <p:cBhvr>
                                        <p:cTn id="31" dur="1000" fill="hold"/>
                                        <p:tgtEl>
                                          <p:spTgt spid="3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000"/>
                                        <p:tgtEl>
                                          <p:spTgt spid="41"/>
                                        </p:tgtEl>
                                      </p:cBhvr>
                                    </p:animEffect>
                                    <p:anim calcmode="lin" valueType="num">
                                      <p:cBhvr>
                                        <p:cTn id="35" dur="1000" fill="hold"/>
                                        <p:tgtEl>
                                          <p:spTgt spid="41"/>
                                        </p:tgtEl>
                                        <p:attrNameLst>
                                          <p:attrName>ppt_x</p:attrName>
                                        </p:attrNameLst>
                                      </p:cBhvr>
                                      <p:tavLst>
                                        <p:tav tm="0">
                                          <p:val>
                                            <p:strVal val="#ppt_x"/>
                                          </p:val>
                                        </p:tav>
                                        <p:tav tm="100000">
                                          <p:val>
                                            <p:strVal val="#ppt_x"/>
                                          </p:val>
                                        </p:tav>
                                      </p:tavLst>
                                    </p:anim>
                                    <p:anim calcmode="lin" valueType="num">
                                      <p:cBhvr>
                                        <p:cTn id="36" dur="1000" fill="hold"/>
                                        <p:tgtEl>
                                          <p:spTgt spid="4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1000"/>
                                        <p:tgtEl>
                                          <p:spTgt spid="42"/>
                                        </p:tgtEl>
                                      </p:cBhvr>
                                    </p:animEffect>
                                    <p:anim calcmode="lin" valueType="num">
                                      <p:cBhvr>
                                        <p:cTn id="40" dur="1000" fill="hold"/>
                                        <p:tgtEl>
                                          <p:spTgt spid="42"/>
                                        </p:tgtEl>
                                        <p:attrNameLst>
                                          <p:attrName>ppt_x</p:attrName>
                                        </p:attrNameLst>
                                      </p:cBhvr>
                                      <p:tavLst>
                                        <p:tav tm="0">
                                          <p:val>
                                            <p:strVal val="#ppt_x"/>
                                          </p:val>
                                        </p:tav>
                                        <p:tav tm="100000">
                                          <p:val>
                                            <p:strVal val="#ppt_x"/>
                                          </p:val>
                                        </p:tav>
                                      </p:tavLst>
                                    </p:anim>
                                    <p:anim calcmode="lin" valueType="num">
                                      <p:cBhvr>
                                        <p:cTn id="41" dur="1000" fill="hold"/>
                                        <p:tgtEl>
                                          <p:spTgt spid="4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1000"/>
                                        <p:tgtEl>
                                          <p:spTgt spid="51"/>
                                        </p:tgtEl>
                                      </p:cBhvr>
                                    </p:animEffect>
                                    <p:anim calcmode="lin" valueType="num">
                                      <p:cBhvr>
                                        <p:cTn id="45" dur="1000" fill="hold"/>
                                        <p:tgtEl>
                                          <p:spTgt spid="51"/>
                                        </p:tgtEl>
                                        <p:attrNameLst>
                                          <p:attrName>ppt_x</p:attrName>
                                        </p:attrNameLst>
                                      </p:cBhvr>
                                      <p:tavLst>
                                        <p:tav tm="0">
                                          <p:val>
                                            <p:strVal val="#ppt_x"/>
                                          </p:val>
                                        </p:tav>
                                        <p:tav tm="100000">
                                          <p:val>
                                            <p:strVal val="#ppt_x"/>
                                          </p:val>
                                        </p:tav>
                                      </p:tavLst>
                                    </p:anim>
                                    <p:anim calcmode="lin" valueType="num">
                                      <p:cBhvr>
                                        <p:cTn id="46" dur="1000" fill="hold"/>
                                        <p:tgtEl>
                                          <p:spTgt spid="5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1000"/>
                                        <p:tgtEl>
                                          <p:spTgt spid="52"/>
                                        </p:tgtEl>
                                      </p:cBhvr>
                                    </p:animEffect>
                                    <p:anim calcmode="lin" valueType="num">
                                      <p:cBhvr>
                                        <p:cTn id="50" dur="1000" fill="hold"/>
                                        <p:tgtEl>
                                          <p:spTgt spid="52"/>
                                        </p:tgtEl>
                                        <p:attrNameLst>
                                          <p:attrName>ppt_x</p:attrName>
                                        </p:attrNameLst>
                                      </p:cBhvr>
                                      <p:tavLst>
                                        <p:tav tm="0">
                                          <p:val>
                                            <p:strVal val="#ppt_x"/>
                                          </p:val>
                                        </p:tav>
                                        <p:tav tm="100000">
                                          <p:val>
                                            <p:strVal val="#ppt_x"/>
                                          </p:val>
                                        </p:tav>
                                      </p:tavLst>
                                    </p:anim>
                                    <p:anim calcmode="lin" valueType="num">
                                      <p:cBhvr>
                                        <p:cTn id="51" dur="1000" fill="hold"/>
                                        <p:tgtEl>
                                          <p:spTgt spid="5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fade">
                                      <p:cBhvr>
                                        <p:cTn id="54" dur="1000"/>
                                        <p:tgtEl>
                                          <p:spTgt spid="66"/>
                                        </p:tgtEl>
                                      </p:cBhvr>
                                    </p:animEffect>
                                    <p:anim calcmode="lin" valueType="num">
                                      <p:cBhvr>
                                        <p:cTn id="55" dur="1000" fill="hold"/>
                                        <p:tgtEl>
                                          <p:spTgt spid="66"/>
                                        </p:tgtEl>
                                        <p:attrNameLst>
                                          <p:attrName>ppt_x</p:attrName>
                                        </p:attrNameLst>
                                      </p:cBhvr>
                                      <p:tavLst>
                                        <p:tav tm="0">
                                          <p:val>
                                            <p:strVal val="#ppt_x"/>
                                          </p:val>
                                        </p:tav>
                                        <p:tav tm="100000">
                                          <p:val>
                                            <p:strVal val="#ppt_x"/>
                                          </p:val>
                                        </p:tav>
                                      </p:tavLst>
                                    </p:anim>
                                    <p:anim calcmode="lin" valueType="num">
                                      <p:cBhvr>
                                        <p:cTn id="56" dur="1000" fill="hold"/>
                                        <p:tgtEl>
                                          <p:spTgt spid="6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fade">
                                      <p:cBhvr>
                                        <p:cTn id="59" dur="1000"/>
                                        <p:tgtEl>
                                          <p:spTgt spid="67"/>
                                        </p:tgtEl>
                                      </p:cBhvr>
                                    </p:animEffect>
                                    <p:anim calcmode="lin" valueType="num">
                                      <p:cBhvr>
                                        <p:cTn id="60" dur="1000" fill="hold"/>
                                        <p:tgtEl>
                                          <p:spTgt spid="67"/>
                                        </p:tgtEl>
                                        <p:attrNameLst>
                                          <p:attrName>ppt_x</p:attrName>
                                        </p:attrNameLst>
                                      </p:cBhvr>
                                      <p:tavLst>
                                        <p:tav tm="0">
                                          <p:val>
                                            <p:strVal val="#ppt_x"/>
                                          </p:val>
                                        </p:tav>
                                        <p:tav tm="100000">
                                          <p:val>
                                            <p:strVal val="#ppt_x"/>
                                          </p:val>
                                        </p:tav>
                                      </p:tavLst>
                                    </p:anim>
                                    <p:anim calcmode="lin" valueType="num">
                                      <p:cBhvr>
                                        <p:cTn id="61"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9" grpId="0" animBg="1"/>
      <p:bldP spid="30" grpId="0"/>
      <p:bldP spid="41" grpId="0" animBg="1"/>
      <p:bldP spid="42" grpId="0"/>
      <p:bldP spid="51" grpId="0" animBg="1"/>
      <p:bldP spid="52" grpId="0"/>
      <p:bldP spid="66" grpId="0" animBg="1"/>
      <p:bldP spid="67" grpId="0"/>
      <p:bldP spid="43" grpId="0"/>
    </p:bldLst>
  </p:timing>
  <p:extLst>
    <p:ext uri="{6950BFC3-D8DA-4A85-94F7-54DA5524770B}">
      <p188:commentRel xmlns:p188="http://schemas.microsoft.com/office/powerpoint/2018/8/main" r:id="rId2"/>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525" y="1973107"/>
            <a:ext cx="3663670" cy="4884893"/>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3492702" y="303778"/>
            <a:ext cx="6169089" cy="1631216"/>
          </a:xfrm>
          <a:prstGeom prst="rect">
            <a:avLst/>
          </a:prstGeom>
          <a:noFill/>
        </p:spPr>
        <p:txBody>
          <a:bodyPr wrap="square" rtlCol="0">
            <a:spAutoFit/>
          </a:bodyPr>
          <a:lstStyle/>
          <a:p>
            <a:pPr algn="ctr"/>
            <a:r>
              <a:rPr lang="en-GB" sz="2500" dirty="0"/>
              <a:t> Well done! You have completed the rap.</a:t>
            </a:r>
          </a:p>
          <a:p>
            <a:pPr algn="ctr"/>
            <a:r>
              <a:rPr lang="en-GB" sz="2500" dirty="0"/>
              <a:t>I would now like you to rap along. </a:t>
            </a:r>
          </a:p>
          <a:p>
            <a:pPr algn="ctr"/>
            <a:r>
              <a:rPr lang="en-GB" sz="2500" dirty="0"/>
              <a:t>This time, you won’t hear my voice and you have to try and do it to the beat</a:t>
            </a:r>
          </a:p>
        </p:txBody>
      </p:sp>
      <p:pic>
        <p:nvPicPr>
          <p:cNvPr id="7" name="Picture 2" descr="Sound Vector Icon - Logowik.com">
            <a:extLst>
              <a:ext uri="{FF2B5EF4-FFF2-40B4-BE49-F238E27FC236}">
                <a16:creationId xmlns:a16="http://schemas.microsoft.com/office/drawing/2014/main" id="{928ED128-4A1E-467D-A57A-D5DE68513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EBC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F8AF83-AF25-4739-81BB-79ACB914B593}"/>
              </a:ext>
            </a:extLst>
          </p:cNvPr>
          <p:cNvSpPr txBox="1"/>
          <p:nvPr/>
        </p:nvSpPr>
        <p:spPr>
          <a:xfrm>
            <a:off x="5192822" y="1015662"/>
            <a:ext cx="3237194" cy="1815882"/>
          </a:xfrm>
          <a:prstGeom prst="rect">
            <a:avLst/>
          </a:prstGeom>
          <a:noFill/>
        </p:spPr>
        <p:txBody>
          <a:bodyPr wrap="square" rtlCol="0">
            <a:spAutoFit/>
          </a:bodyPr>
          <a:lstStyle/>
          <a:p>
            <a:r>
              <a:rPr lang="en-GB" sz="2800" dirty="0"/>
              <a:t>Ha </a:t>
            </a:r>
            <a:r>
              <a:rPr lang="en-GB" sz="2800" dirty="0" err="1"/>
              <a:t>ha</a:t>
            </a:r>
            <a:r>
              <a:rPr lang="en-GB" sz="2800" dirty="0"/>
              <a:t> </a:t>
            </a:r>
            <a:r>
              <a:rPr lang="en-GB" sz="2800" dirty="0" err="1"/>
              <a:t>ha</a:t>
            </a:r>
            <a:r>
              <a:rPr lang="en-GB" sz="2800" dirty="0"/>
              <a:t>, I’m The Mic Menace and I am here to steal your microphones!</a:t>
            </a:r>
          </a:p>
        </p:txBody>
      </p:sp>
      <p:sp>
        <p:nvSpPr>
          <p:cNvPr id="4" name="TextBox 3">
            <a:extLst>
              <a:ext uri="{FF2B5EF4-FFF2-40B4-BE49-F238E27FC236}">
                <a16:creationId xmlns:a16="http://schemas.microsoft.com/office/drawing/2014/main" id="{E87D482C-4BCD-4ED8-9494-E7C4A3C13A94}"/>
              </a:ext>
            </a:extLst>
          </p:cNvPr>
          <p:cNvSpPr txBox="1"/>
          <p:nvPr/>
        </p:nvSpPr>
        <p:spPr>
          <a:xfrm>
            <a:off x="7966553" y="4053368"/>
            <a:ext cx="4225447" cy="2785378"/>
          </a:xfrm>
          <a:prstGeom prst="rect">
            <a:avLst/>
          </a:prstGeom>
          <a:noFill/>
        </p:spPr>
        <p:txBody>
          <a:bodyPr wrap="square">
            <a:spAutoFit/>
          </a:bodyPr>
          <a:lstStyle/>
          <a:p>
            <a:r>
              <a:rPr lang="en-GB" sz="2500" dirty="0"/>
              <a:t>What’s this…you don’t have any microphones to steal yet? </a:t>
            </a:r>
          </a:p>
          <a:p>
            <a:endParaRPr lang="en-GB" sz="2500" dirty="0"/>
          </a:p>
          <a:p>
            <a:r>
              <a:rPr lang="en-GB" sz="2500" dirty="0"/>
              <a:t>Pathetic!</a:t>
            </a:r>
          </a:p>
          <a:p>
            <a:endParaRPr lang="en-GB" sz="2500" dirty="0"/>
          </a:p>
          <a:p>
            <a:r>
              <a:rPr lang="en-GB" sz="2500" dirty="0"/>
              <a:t>I guess I will be seeing you later!</a:t>
            </a:r>
          </a:p>
        </p:txBody>
      </p:sp>
      <p:pic>
        <p:nvPicPr>
          <p:cNvPr id="6" name="Picture 5" descr="Logo&#10;&#10;Description automatically generated">
            <a:extLst>
              <a:ext uri="{FF2B5EF4-FFF2-40B4-BE49-F238E27FC236}">
                <a16:creationId xmlns:a16="http://schemas.microsoft.com/office/drawing/2014/main" id="{CC3B5E2A-18A9-4C2D-BEAA-EFA80C650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871" y="497909"/>
            <a:ext cx="4629150" cy="6172200"/>
          </a:xfrm>
          <a:prstGeom prst="rect">
            <a:avLst/>
          </a:prstGeom>
        </p:spPr>
      </p:pic>
      <p:sp>
        <p:nvSpPr>
          <p:cNvPr id="8" name="TextBox 7">
            <a:extLst>
              <a:ext uri="{FF2B5EF4-FFF2-40B4-BE49-F238E27FC236}">
                <a16:creationId xmlns:a16="http://schemas.microsoft.com/office/drawing/2014/main" id="{3F56ABA1-9E54-4780-B321-953704DD2D74}"/>
              </a:ext>
            </a:extLst>
          </p:cNvPr>
          <p:cNvSpPr txBox="1"/>
          <p:nvPr/>
        </p:nvSpPr>
        <p:spPr>
          <a:xfrm>
            <a:off x="6947248" y="3050041"/>
            <a:ext cx="2038610" cy="784830"/>
          </a:xfrm>
          <a:prstGeom prst="rect">
            <a:avLst/>
          </a:prstGeom>
          <a:noFill/>
        </p:spPr>
        <p:txBody>
          <a:bodyPr wrap="square">
            <a:spAutoFit/>
          </a:bodyPr>
          <a:lstStyle/>
          <a:p>
            <a:r>
              <a:rPr lang="en-GB" sz="4500" dirty="0"/>
              <a:t>Wait…</a:t>
            </a:r>
          </a:p>
        </p:txBody>
      </p:sp>
      <p:pic>
        <p:nvPicPr>
          <p:cNvPr id="9" name="Picture 2" descr="Sound Vector Icon - Logowik.com">
            <a:extLst>
              <a:ext uri="{FF2B5EF4-FFF2-40B4-BE49-F238E27FC236}">
                <a16:creationId xmlns:a16="http://schemas.microsoft.com/office/drawing/2014/main" id="{9D2E5C38-C6FD-44FF-B504-56954A9A0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2" y="135372"/>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50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1000"/>
                                        <p:tgtEl>
                                          <p:spTgt spid="8">
                                            <p:txEl>
                                              <p:pRg st="0" end="0"/>
                                            </p:txEl>
                                          </p:spTgt>
                                        </p:tgtEl>
                                      </p:cBhvr>
                                    </p:animEffect>
                                    <p:anim calcmode="lin" valueType="num">
                                      <p:cBhvr>
                                        <p:cTn id="20"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1000"/>
                                        <p:tgtEl>
                                          <p:spTgt spid="4">
                                            <p:txEl>
                                              <p:pRg st="0" end="0"/>
                                            </p:txEl>
                                          </p:spTgt>
                                        </p:tgtEl>
                                      </p:cBhvr>
                                    </p:animEffect>
                                    <p:anim calcmode="lin" valueType="num">
                                      <p:cBhvr>
                                        <p:cTn id="2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fade">
                                      <p:cBhvr>
                                        <p:cTn id="31" dur="1000"/>
                                        <p:tgtEl>
                                          <p:spTgt spid="4">
                                            <p:txEl>
                                              <p:pRg st="2" end="2"/>
                                            </p:txEl>
                                          </p:spTgt>
                                        </p:tgtEl>
                                      </p:cBhvr>
                                    </p:animEffect>
                                    <p:anim calcmode="lin" valueType="num">
                                      <p:cBhvr>
                                        <p:cTn id="3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2" end="2"/>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fade">
                                      <p:cBhvr>
                                        <p:cTn id="36" dur="1000"/>
                                        <p:tgtEl>
                                          <p:spTgt spid="4">
                                            <p:txEl>
                                              <p:pRg st="4" end="4"/>
                                            </p:txEl>
                                          </p:spTgt>
                                        </p:tgtEl>
                                      </p:cBhvr>
                                    </p:animEffect>
                                    <p:anim calcmode="lin" valueType="num">
                                      <p:cBhvr>
                                        <p:cTn id="37"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11/50 </a:t>
            </a:r>
          </a:p>
          <a:p>
            <a:r>
              <a:rPr lang="en-GB" dirty="0"/>
              <a:t>Mystic Mics</a:t>
            </a:r>
          </a:p>
        </p:txBody>
      </p:sp>
      <p:sp>
        <p:nvSpPr>
          <p:cNvPr id="8" name="TextBox 7">
            <a:extLst>
              <a:ext uri="{FF2B5EF4-FFF2-40B4-BE49-F238E27FC236}">
                <a16:creationId xmlns:a16="http://schemas.microsoft.com/office/drawing/2014/main" id="{11DD36CA-F1C5-4EA6-988B-E7FFB2CA16DC}"/>
              </a:ext>
            </a:extLst>
          </p:cNvPr>
          <p:cNvSpPr txBox="1"/>
          <p:nvPr/>
        </p:nvSpPr>
        <p:spPr>
          <a:xfrm>
            <a:off x="4137247" y="657919"/>
            <a:ext cx="4035419" cy="861774"/>
          </a:xfrm>
          <a:prstGeom prst="rect">
            <a:avLst/>
          </a:prstGeom>
          <a:noFill/>
        </p:spPr>
        <p:txBody>
          <a:bodyPr wrap="square" rtlCol="0">
            <a:spAutoFit/>
          </a:bodyPr>
          <a:lstStyle/>
          <a:p>
            <a:pPr algn="ctr"/>
            <a:r>
              <a:rPr lang="en-GB" sz="5000" dirty="0"/>
              <a:t>Proud</a:t>
            </a:r>
          </a:p>
        </p:txBody>
      </p:sp>
      <p:sp>
        <p:nvSpPr>
          <p:cNvPr id="43" name="TextBox 42">
            <a:extLst>
              <a:ext uri="{FF2B5EF4-FFF2-40B4-BE49-F238E27FC236}">
                <a16:creationId xmlns:a16="http://schemas.microsoft.com/office/drawing/2014/main" id="{27002571-4959-4F94-B09A-AEA0F8641719}"/>
              </a:ext>
            </a:extLst>
          </p:cNvPr>
          <p:cNvSpPr txBox="1"/>
          <p:nvPr/>
        </p:nvSpPr>
        <p:spPr>
          <a:xfrm>
            <a:off x="1523761" y="1823242"/>
            <a:ext cx="8827916" cy="2246769"/>
          </a:xfrm>
          <a:prstGeom prst="rect">
            <a:avLst/>
          </a:prstGeom>
          <a:noFill/>
        </p:spPr>
        <p:txBody>
          <a:bodyPr wrap="square">
            <a:spAutoFit/>
          </a:bodyPr>
          <a:lstStyle/>
          <a:p>
            <a:pPr algn="ctr"/>
            <a:r>
              <a:rPr lang="en-GB" sz="3500" dirty="0"/>
              <a:t>When I get a good grade, I feel really </a:t>
            </a:r>
            <a:r>
              <a:rPr lang="en-GB" sz="3500" dirty="0">
                <a:solidFill>
                  <a:srgbClr val="00B050"/>
                </a:solidFill>
              </a:rPr>
              <a:t>proud</a:t>
            </a:r>
          </a:p>
          <a:p>
            <a:pPr algn="ctr"/>
            <a:r>
              <a:rPr lang="en-GB" sz="3500" dirty="0"/>
              <a:t>The sky is really clear, there isn’t a dark </a:t>
            </a:r>
            <a:r>
              <a:rPr lang="en-GB" sz="3500" dirty="0">
                <a:solidFill>
                  <a:srgbClr val="00B050"/>
                </a:solidFill>
              </a:rPr>
              <a:t>cloud</a:t>
            </a:r>
          </a:p>
          <a:p>
            <a:pPr algn="ctr"/>
            <a:r>
              <a:rPr lang="en-GB" sz="3500" dirty="0"/>
              <a:t>If I’m really proud, I’m going to be </a:t>
            </a:r>
            <a:r>
              <a:rPr lang="en-GB" sz="3500" dirty="0">
                <a:solidFill>
                  <a:srgbClr val="00B050"/>
                </a:solidFill>
              </a:rPr>
              <a:t>loud</a:t>
            </a:r>
          </a:p>
          <a:p>
            <a:pPr algn="ctr"/>
            <a:r>
              <a:rPr lang="en-GB" sz="3500" dirty="0"/>
              <a:t>But I won’t be boastful that isn’t really </a:t>
            </a:r>
            <a:r>
              <a:rPr lang="en-GB" sz="3500" dirty="0">
                <a:solidFill>
                  <a:srgbClr val="00B050"/>
                </a:solidFill>
              </a:rPr>
              <a:t>allowed</a:t>
            </a:r>
          </a:p>
        </p:txBody>
      </p:sp>
      <p:pic>
        <p:nvPicPr>
          <p:cNvPr id="17" name="Picture 2" descr="Blue Audio, Sound Waves Png - Sound Clip Art, Transparent Png - kindpng">
            <a:extLst>
              <a:ext uri="{FF2B5EF4-FFF2-40B4-BE49-F238E27FC236}">
                <a16:creationId xmlns:a16="http://schemas.microsoft.com/office/drawing/2014/main" id="{7A1D02BC-20E4-43CB-B5F7-5598563AED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7629" y="4936038"/>
            <a:ext cx="1541145" cy="16362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roud Stock Illustrations – 46,096 Proud Stock Illustrations, Vectors &amp;  Clipart - Dreamstime">
            <a:extLst>
              <a:ext uri="{FF2B5EF4-FFF2-40B4-BE49-F238E27FC236}">
                <a16:creationId xmlns:a16="http://schemas.microsoft.com/office/drawing/2014/main" id="{60F8731C-C7EB-4D6A-8685-99BAA751384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43500" y="4263824"/>
            <a:ext cx="1642328" cy="2537026"/>
          </a:xfrm>
          <a:prstGeom prst="rect">
            <a:avLst/>
          </a:prstGeom>
          <a:noFill/>
          <a:ln>
            <a:noFill/>
          </a:ln>
        </p:spPr>
      </p:pic>
    </p:spTree>
    <p:extLst>
      <p:ext uri="{BB962C8B-B14F-4D97-AF65-F5344CB8AC3E}">
        <p14:creationId xmlns:p14="http://schemas.microsoft.com/office/powerpoint/2010/main" val="131581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3" grpId="0"/>
    </p:bldLst>
  </p:timing>
  <p:extLst>
    <p:ext uri="{6950BFC3-D8DA-4A85-94F7-54DA5524770B}">
      <p188:commentRel xmlns:p188="http://schemas.microsoft.com/office/powerpoint/2018/8/main" r:id="rId2"/>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11/50 </a:t>
            </a:r>
          </a:p>
          <a:p>
            <a:r>
              <a:rPr lang="en-GB" dirty="0"/>
              <a:t>Mystic Mics</a:t>
            </a:r>
          </a:p>
        </p:txBody>
      </p:sp>
      <p:sp>
        <p:nvSpPr>
          <p:cNvPr id="11" name="TextBox 10">
            <a:extLst>
              <a:ext uri="{FF2B5EF4-FFF2-40B4-BE49-F238E27FC236}">
                <a16:creationId xmlns:a16="http://schemas.microsoft.com/office/drawing/2014/main" id="{D44912F0-0ABB-4E2B-97DD-CBC4A890C78A}"/>
              </a:ext>
            </a:extLst>
          </p:cNvPr>
          <p:cNvSpPr txBox="1"/>
          <p:nvPr/>
        </p:nvSpPr>
        <p:spPr>
          <a:xfrm>
            <a:off x="776889" y="731963"/>
            <a:ext cx="7104320" cy="1380378"/>
          </a:xfrm>
          <a:prstGeom prst="rect">
            <a:avLst/>
          </a:prstGeom>
          <a:noFill/>
        </p:spPr>
        <p:txBody>
          <a:bodyPr wrap="square">
            <a:spAutoFit/>
          </a:bodyPr>
          <a:lstStyle/>
          <a:p>
            <a:pPr algn="ctr">
              <a:lnSpc>
                <a:spcPct val="107000"/>
              </a:lnSpc>
              <a:spcAft>
                <a:spcPts val="800"/>
              </a:spcAft>
              <a:tabLst>
                <a:tab pos="4635500" algn="l"/>
              </a:tabLst>
            </a:pPr>
            <a:r>
              <a:rPr lang="en-GB" sz="4000" dirty="0">
                <a:effectLst/>
                <a:latin typeface="Calibri" panose="020F0502020204030204" pitchFamily="34" charset="0"/>
                <a:ea typeface="Calibri" panose="020F0502020204030204" pitchFamily="34" charset="0"/>
                <a:cs typeface="Times New Roman" panose="02020603050405020304" pitchFamily="18" charset="0"/>
              </a:rPr>
              <a:t>Which rhyme scheme is being used? </a:t>
            </a:r>
          </a:p>
        </p:txBody>
      </p:sp>
      <p:sp>
        <p:nvSpPr>
          <p:cNvPr id="4" name="Rectangle 3">
            <a:extLst>
              <a:ext uri="{FF2B5EF4-FFF2-40B4-BE49-F238E27FC236}">
                <a16:creationId xmlns:a16="http://schemas.microsoft.com/office/drawing/2014/main" id="{1609C523-9704-415A-8456-D91564FA82C3}"/>
              </a:ext>
            </a:extLst>
          </p:cNvPr>
          <p:cNvSpPr/>
          <p:nvPr/>
        </p:nvSpPr>
        <p:spPr>
          <a:xfrm>
            <a:off x="392552" y="488710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8F7D804-073E-45C1-A58F-381AD41005FE}"/>
              </a:ext>
            </a:extLst>
          </p:cNvPr>
          <p:cNvSpPr/>
          <p:nvPr/>
        </p:nvSpPr>
        <p:spPr>
          <a:xfrm>
            <a:off x="5928655" y="488710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63809C2-0F7A-441E-9567-B813A8FD77EB}"/>
              </a:ext>
            </a:extLst>
          </p:cNvPr>
          <p:cNvSpPr/>
          <p:nvPr/>
        </p:nvSpPr>
        <p:spPr>
          <a:xfrm>
            <a:off x="3168370" y="489853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67ED7BC-CFFD-4B68-B110-A8D278A9A867}"/>
              </a:ext>
            </a:extLst>
          </p:cNvPr>
          <p:cNvSpPr txBox="1"/>
          <p:nvPr/>
        </p:nvSpPr>
        <p:spPr>
          <a:xfrm>
            <a:off x="742950" y="4972050"/>
            <a:ext cx="1665841" cy="861774"/>
          </a:xfrm>
          <a:prstGeom prst="rect">
            <a:avLst/>
          </a:prstGeom>
          <a:noFill/>
        </p:spPr>
        <p:txBody>
          <a:bodyPr wrap="none" rtlCol="0">
            <a:spAutoFit/>
          </a:bodyPr>
          <a:lstStyle/>
          <a:p>
            <a:r>
              <a:rPr lang="en-GB" sz="5000" dirty="0">
                <a:solidFill>
                  <a:srgbClr val="00B050"/>
                </a:solidFill>
              </a:rPr>
              <a:t>AAAA</a:t>
            </a:r>
          </a:p>
        </p:txBody>
      </p:sp>
      <p:sp>
        <p:nvSpPr>
          <p:cNvPr id="18" name="TextBox 17">
            <a:extLst>
              <a:ext uri="{FF2B5EF4-FFF2-40B4-BE49-F238E27FC236}">
                <a16:creationId xmlns:a16="http://schemas.microsoft.com/office/drawing/2014/main" id="{9DD00E64-BE83-48B4-9BB8-2186984FDDE7}"/>
              </a:ext>
            </a:extLst>
          </p:cNvPr>
          <p:cNvSpPr txBox="1"/>
          <p:nvPr/>
        </p:nvSpPr>
        <p:spPr>
          <a:xfrm>
            <a:off x="6349195" y="4959138"/>
            <a:ext cx="1617879" cy="861774"/>
          </a:xfrm>
          <a:prstGeom prst="rect">
            <a:avLst/>
          </a:prstGeom>
          <a:noFill/>
        </p:spPr>
        <p:txBody>
          <a:bodyPr wrap="none" rtlCol="0">
            <a:spAutoFit/>
          </a:bodyPr>
          <a:lstStyle/>
          <a:p>
            <a:r>
              <a:rPr lang="en-GB" sz="5000" dirty="0">
                <a:solidFill>
                  <a:srgbClr val="00B050"/>
                </a:solidFill>
              </a:rPr>
              <a:t>A</a:t>
            </a:r>
            <a:r>
              <a:rPr lang="en-GB" sz="5000" dirty="0">
                <a:solidFill>
                  <a:srgbClr val="7030A0"/>
                </a:solidFill>
              </a:rPr>
              <a:t>B</a:t>
            </a:r>
            <a:r>
              <a:rPr lang="en-GB" sz="5000" dirty="0">
                <a:solidFill>
                  <a:srgbClr val="00B050"/>
                </a:solidFill>
              </a:rPr>
              <a:t>A</a:t>
            </a:r>
            <a:r>
              <a:rPr lang="en-GB" sz="5000" dirty="0">
                <a:solidFill>
                  <a:srgbClr val="7030A0"/>
                </a:solidFill>
              </a:rPr>
              <a:t>B</a:t>
            </a:r>
          </a:p>
        </p:txBody>
      </p:sp>
      <p:sp>
        <p:nvSpPr>
          <p:cNvPr id="19" name="TextBox 18">
            <a:extLst>
              <a:ext uri="{FF2B5EF4-FFF2-40B4-BE49-F238E27FC236}">
                <a16:creationId xmlns:a16="http://schemas.microsoft.com/office/drawing/2014/main" id="{F3DCE0AA-A643-4CCA-ABCC-78337E02BC55}"/>
              </a:ext>
            </a:extLst>
          </p:cNvPr>
          <p:cNvSpPr txBox="1"/>
          <p:nvPr/>
        </p:nvSpPr>
        <p:spPr>
          <a:xfrm>
            <a:off x="3567194" y="4959138"/>
            <a:ext cx="1624163" cy="861774"/>
          </a:xfrm>
          <a:prstGeom prst="rect">
            <a:avLst/>
          </a:prstGeom>
          <a:noFill/>
        </p:spPr>
        <p:txBody>
          <a:bodyPr wrap="none" rtlCol="0">
            <a:spAutoFit/>
          </a:bodyPr>
          <a:lstStyle/>
          <a:p>
            <a:r>
              <a:rPr lang="en-GB" sz="5000" dirty="0">
                <a:solidFill>
                  <a:srgbClr val="00B050"/>
                </a:solidFill>
              </a:rPr>
              <a:t>AA</a:t>
            </a:r>
            <a:r>
              <a:rPr lang="en-GB" sz="5000" dirty="0">
                <a:solidFill>
                  <a:srgbClr val="7030A0"/>
                </a:solidFill>
              </a:rPr>
              <a:t>BB</a:t>
            </a:r>
          </a:p>
        </p:txBody>
      </p:sp>
      <p:sp>
        <p:nvSpPr>
          <p:cNvPr id="20" name="TextBox 19">
            <a:extLst>
              <a:ext uri="{FF2B5EF4-FFF2-40B4-BE49-F238E27FC236}">
                <a16:creationId xmlns:a16="http://schemas.microsoft.com/office/drawing/2014/main" id="{7E0CB702-5F40-4C3A-9D6D-B5AD487AC0DA}"/>
              </a:ext>
            </a:extLst>
          </p:cNvPr>
          <p:cNvSpPr txBox="1"/>
          <p:nvPr/>
        </p:nvSpPr>
        <p:spPr>
          <a:xfrm>
            <a:off x="365588" y="2343044"/>
            <a:ext cx="8267517" cy="1938992"/>
          </a:xfrm>
          <a:prstGeom prst="rect">
            <a:avLst/>
          </a:prstGeom>
          <a:noFill/>
        </p:spPr>
        <p:txBody>
          <a:bodyPr wrap="square">
            <a:spAutoFit/>
          </a:bodyPr>
          <a:lstStyle/>
          <a:p>
            <a:pPr algn="ctr"/>
            <a:r>
              <a:rPr lang="en-GB" sz="3000" dirty="0"/>
              <a:t>When I get a good grade, I feel really </a:t>
            </a:r>
            <a:r>
              <a:rPr lang="en-GB" sz="3000" dirty="0">
                <a:solidFill>
                  <a:srgbClr val="00B050"/>
                </a:solidFill>
              </a:rPr>
              <a:t>proud</a:t>
            </a:r>
          </a:p>
          <a:p>
            <a:pPr algn="ctr"/>
            <a:r>
              <a:rPr lang="en-GB" sz="3000" dirty="0"/>
              <a:t>The sky is really clear, there isn’t a dark </a:t>
            </a:r>
            <a:r>
              <a:rPr lang="en-GB" sz="3000" dirty="0">
                <a:solidFill>
                  <a:srgbClr val="00B050"/>
                </a:solidFill>
              </a:rPr>
              <a:t>cloud</a:t>
            </a:r>
          </a:p>
          <a:p>
            <a:pPr algn="ctr"/>
            <a:r>
              <a:rPr lang="en-GB" sz="3000" dirty="0"/>
              <a:t>If I’m really proud, I’m going to be </a:t>
            </a:r>
            <a:r>
              <a:rPr lang="en-GB" sz="3000" dirty="0">
                <a:solidFill>
                  <a:srgbClr val="00B050"/>
                </a:solidFill>
              </a:rPr>
              <a:t>loud</a:t>
            </a:r>
          </a:p>
          <a:p>
            <a:pPr algn="ctr"/>
            <a:r>
              <a:rPr lang="en-GB" sz="3000" dirty="0"/>
              <a:t>But I won’t be boastful that isn’t really </a:t>
            </a:r>
            <a:r>
              <a:rPr lang="en-GB" sz="3000" dirty="0">
                <a:solidFill>
                  <a:srgbClr val="00B050"/>
                </a:solidFill>
              </a:rPr>
              <a:t>allowed</a:t>
            </a:r>
          </a:p>
        </p:txBody>
      </p:sp>
      <p:pic>
        <p:nvPicPr>
          <p:cNvPr id="22" name="Picture 21" descr="Proud Stock Illustrations – 46,096 Proud Stock Illustrations, Vectors &amp;  Clipart - Dreamstime">
            <a:extLst>
              <a:ext uri="{FF2B5EF4-FFF2-40B4-BE49-F238E27FC236}">
                <a16:creationId xmlns:a16="http://schemas.microsoft.com/office/drawing/2014/main" id="{A381109C-AA14-4AF8-A8AD-BE7C3564901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03080" y="1742899"/>
            <a:ext cx="2423332" cy="3743501"/>
          </a:xfrm>
          <a:prstGeom prst="rect">
            <a:avLst/>
          </a:prstGeom>
          <a:noFill/>
          <a:ln>
            <a:noFill/>
          </a:ln>
        </p:spPr>
      </p:pic>
    </p:spTree>
    <p:extLst>
      <p:ext uri="{BB962C8B-B14F-4D97-AF65-F5344CB8AC3E}">
        <p14:creationId xmlns:p14="http://schemas.microsoft.com/office/powerpoint/2010/main" val="373592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anim calcmode="lin" valueType="num">
                                      <p:cBhvr>
                                        <p:cTn id="50" dur="1000" fill="hold"/>
                                        <p:tgtEl>
                                          <p:spTgt spid="22"/>
                                        </p:tgtEl>
                                        <p:attrNameLst>
                                          <p:attrName>ppt_x</p:attrName>
                                        </p:attrNameLst>
                                      </p:cBhvr>
                                      <p:tavLst>
                                        <p:tav tm="0">
                                          <p:val>
                                            <p:strVal val="#ppt_x"/>
                                          </p:val>
                                        </p:tav>
                                        <p:tav tm="100000">
                                          <p:val>
                                            <p:strVal val="#ppt_x"/>
                                          </p:val>
                                        </p:tav>
                                      </p:tavLst>
                                    </p:anim>
                                    <p:anim calcmode="lin" valueType="num">
                                      <p:cBhvr>
                                        <p:cTn id="5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P spid="16" grpId="0" animBg="1"/>
      <p:bldP spid="17" grpId="0" animBg="1"/>
      <p:bldP spid="5" grpId="0"/>
      <p:bldP spid="18" grpId="0"/>
      <p:bldP spid="19" grpId="0"/>
      <p:bldP spid="20" grpId="0"/>
    </p:bldLst>
  </p:timing>
  <p:extLst>
    <p:ext uri="{6950BFC3-D8DA-4A85-94F7-54DA5524770B}">
      <p188:commentRel xmlns:p188="http://schemas.microsoft.com/office/powerpoint/2018/8/main" r:id="rId2"/>
    </p:ext>
  </p:extLs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CA0372E7-CB51-4D93-9409-CDB44E0BE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687" y="4126879"/>
            <a:ext cx="1937291" cy="2583054"/>
          </a:xfrm>
          <a:prstGeom prst="rect">
            <a:avLst/>
          </a:prstGeom>
        </p:spPr>
      </p:pic>
      <p:pic>
        <p:nvPicPr>
          <p:cNvPr id="5" name="Picture 2" descr="Sound Vector Icon - Logowik.com">
            <a:extLst>
              <a:ext uri="{FF2B5EF4-FFF2-40B4-BE49-F238E27FC236}">
                <a16:creationId xmlns:a16="http://schemas.microsoft.com/office/drawing/2014/main" id="{2F64C0E0-B87F-4B95-BBA4-27428C27C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FEB2F5-B69F-4311-990B-0972EBA7808F}"/>
              </a:ext>
            </a:extLst>
          </p:cNvPr>
          <p:cNvSpPr txBox="1"/>
          <p:nvPr/>
        </p:nvSpPr>
        <p:spPr>
          <a:xfrm>
            <a:off x="3328987" y="935799"/>
            <a:ext cx="6324600" cy="1477328"/>
          </a:xfrm>
          <a:prstGeom prst="rect">
            <a:avLst/>
          </a:prstGeom>
          <a:noFill/>
        </p:spPr>
        <p:txBody>
          <a:bodyPr wrap="square" rtlCol="0">
            <a:spAutoFit/>
          </a:bodyPr>
          <a:lstStyle/>
          <a:p>
            <a:pPr algn="ctr"/>
            <a:r>
              <a:rPr lang="en-GB" sz="3000" dirty="0"/>
              <a:t>Right now I am feeling</a:t>
            </a:r>
          </a:p>
          <a:p>
            <a:pPr algn="ctr"/>
            <a:endParaRPr lang="en-GB" sz="3000" dirty="0"/>
          </a:p>
          <a:p>
            <a:pPr algn="ctr"/>
            <a:r>
              <a:rPr lang="en-GB" sz="3000" dirty="0"/>
              <a:t>1     2     3     4     5     6     7     8     9     10</a:t>
            </a:r>
          </a:p>
        </p:txBody>
      </p:sp>
      <p:pic>
        <p:nvPicPr>
          <p:cNvPr id="7" name="Picture 6">
            <a:extLst>
              <a:ext uri="{FF2B5EF4-FFF2-40B4-BE49-F238E27FC236}">
                <a16:creationId xmlns:a16="http://schemas.microsoft.com/office/drawing/2014/main" id="{F49AA21E-BD0C-42DE-BBD9-81220CE8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445" y="2442487"/>
            <a:ext cx="6853237" cy="1387174"/>
          </a:xfrm>
          <a:prstGeom prst="rect">
            <a:avLst/>
          </a:prstGeom>
        </p:spPr>
      </p:pic>
      <p:sp>
        <p:nvSpPr>
          <p:cNvPr id="8" name="Rectangle 7">
            <a:extLst>
              <a:ext uri="{FF2B5EF4-FFF2-40B4-BE49-F238E27FC236}">
                <a16:creationId xmlns:a16="http://schemas.microsoft.com/office/drawing/2014/main" id="{BD3FE679-CA09-4022-AB3F-7E8E5DEA80DA}"/>
              </a:ext>
            </a:extLst>
          </p:cNvPr>
          <p:cNvSpPr/>
          <p:nvPr/>
        </p:nvSpPr>
        <p:spPr>
          <a:xfrm>
            <a:off x="2720888" y="745299"/>
            <a:ext cx="7216890" cy="3155727"/>
          </a:xfrm>
          <a:prstGeom prst="rect">
            <a:avLst/>
          </a:prstGeom>
          <a:noFill/>
          <a:ln>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F238BB-EE43-4D1F-9369-FA457651D03B}"/>
              </a:ext>
            </a:extLst>
          </p:cNvPr>
          <p:cNvSpPr txBox="1"/>
          <p:nvPr/>
        </p:nvSpPr>
        <p:spPr>
          <a:xfrm>
            <a:off x="7566325" y="4795158"/>
            <a:ext cx="2706387" cy="1246495"/>
          </a:xfrm>
          <a:prstGeom prst="rect">
            <a:avLst/>
          </a:prstGeom>
          <a:noFill/>
          <a:ln>
            <a:solidFill>
              <a:schemeClr val="accent2">
                <a:lumMod val="75000"/>
              </a:schemeClr>
            </a:solidFill>
          </a:ln>
          <a:effectLst>
            <a:glow rad="101600">
              <a:srgbClr val="C00000">
                <a:alpha val="60000"/>
              </a:srgbClr>
            </a:glow>
          </a:effectLst>
        </p:spPr>
        <p:txBody>
          <a:bodyPr wrap="square" rtlCol="0">
            <a:spAutoFit/>
          </a:bodyPr>
          <a:lstStyle/>
          <a:p>
            <a:pPr algn="ctr"/>
            <a:r>
              <a:rPr lang="en-GB" sz="2500" dirty="0"/>
              <a:t>Slide the cursor to show how you currently feel. </a:t>
            </a:r>
          </a:p>
        </p:txBody>
      </p:sp>
    </p:spTree>
    <p:extLst>
      <p:ext uri="{BB962C8B-B14F-4D97-AF65-F5344CB8AC3E}">
        <p14:creationId xmlns:p14="http://schemas.microsoft.com/office/powerpoint/2010/main" val="109755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8020A0-360B-485F-BF02-DAEA9C72CE99}"/>
              </a:ext>
            </a:extLst>
          </p:cNvPr>
          <p:cNvSpPr txBox="1"/>
          <p:nvPr/>
        </p:nvSpPr>
        <p:spPr>
          <a:xfrm>
            <a:off x="2650896" y="255007"/>
            <a:ext cx="7177413" cy="1225464"/>
          </a:xfrm>
          <a:prstGeom prst="rect">
            <a:avLst/>
          </a:prstGeom>
          <a:noFill/>
        </p:spPr>
        <p:txBody>
          <a:bodyPr wrap="square" rtlCol="0">
            <a:spAutoFit/>
          </a:bodyPr>
          <a:lstStyle/>
          <a:p>
            <a:pPr algn="ctr">
              <a:lnSpc>
                <a:spcPct val="107000"/>
              </a:lnSpc>
              <a:spcAft>
                <a:spcPts val="800"/>
              </a:spcAft>
            </a:pPr>
            <a:r>
              <a:rPr lang="en-GB" sz="3200" dirty="0"/>
              <a:t>Well done!</a:t>
            </a:r>
          </a:p>
          <a:p>
            <a:pPr algn="ctr">
              <a:lnSpc>
                <a:spcPct val="107000"/>
              </a:lnSpc>
              <a:spcAft>
                <a:spcPts val="800"/>
              </a:spcAft>
            </a:pPr>
            <a:r>
              <a:rPr lang="en-GB" sz="3200" dirty="0">
                <a:latin typeface="Calibri" panose="020F0502020204030204" pitchFamily="34" charset="0"/>
                <a:ea typeface="Calibri" panose="020F0502020204030204" pitchFamily="34" charset="0"/>
                <a:cs typeface="Times New Roman" panose="02020603050405020304" pitchFamily="18" charset="0"/>
              </a:rPr>
              <a:t>You have just obtained a Mystic Mic!</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189D3D96-BDEF-408B-BC70-78B09B4B7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192" y="2031300"/>
            <a:ext cx="3514495" cy="4685993"/>
          </a:xfrm>
          <a:prstGeom prst="rect">
            <a:avLst/>
          </a:prstGeom>
        </p:spPr>
      </p:pic>
    </p:spTree>
    <p:extLst>
      <p:ext uri="{BB962C8B-B14F-4D97-AF65-F5344CB8AC3E}">
        <p14:creationId xmlns:p14="http://schemas.microsoft.com/office/powerpoint/2010/main" val="103524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anim calcmode="lin" valueType="num">
                                      <p:cBhvr>
                                        <p:cTn id="15" dur="2000" fill="hold"/>
                                        <p:tgtEl>
                                          <p:spTgt spid="8"/>
                                        </p:tgtEl>
                                        <p:attrNameLst>
                                          <p:attrName>ppt_w</p:attrName>
                                        </p:attrNameLst>
                                      </p:cBhvr>
                                      <p:tavLst>
                                        <p:tav tm="0" fmla="#ppt_w*sin(2.5*pi*$)">
                                          <p:val>
                                            <p:fltVal val="0"/>
                                          </p:val>
                                        </p:tav>
                                        <p:tav tm="100000">
                                          <p:val>
                                            <p:fltVal val="1"/>
                                          </p:val>
                                        </p:tav>
                                      </p:tavLst>
                                    </p:anim>
                                    <p:anim calcmode="lin" valueType="num">
                                      <p:cBhvr>
                                        <p:cTn id="16"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C932F5-A021-46CA-96E9-4A13DFB2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78" y="1817993"/>
            <a:ext cx="2929999" cy="3906664"/>
          </a:xfrm>
          <a:prstGeom prst="rect">
            <a:avLst/>
          </a:prstGeom>
        </p:spPr>
      </p:pic>
      <p:sp>
        <p:nvSpPr>
          <p:cNvPr id="7" name="Rectangle 6">
            <a:extLst>
              <a:ext uri="{FF2B5EF4-FFF2-40B4-BE49-F238E27FC236}">
                <a16:creationId xmlns:a16="http://schemas.microsoft.com/office/drawing/2014/main" id="{4E6DC030-4BCC-437E-8BB2-D01DFD25DBCB}"/>
              </a:ext>
            </a:extLst>
          </p:cNvPr>
          <p:cNvSpPr/>
          <p:nvPr/>
        </p:nvSpPr>
        <p:spPr>
          <a:xfrm>
            <a:off x="1623060" y="1273870"/>
            <a:ext cx="9446665" cy="483489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8F589EA-C8AF-409B-8180-7E3C1B4CF405}"/>
              </a:ext>
            </a:extLst>
          </p:cNvPr>
          <p:cNvSpPr txBox="1"/>
          <p:nvPr/>
        </p:nvSpPr>
        <p:spPr>
          <a:xfrm>
            <a:off x="5311024" y="2029321"/>
            <a:ext cx="5312953" cy="3323987"/>
          </a:xfrm>
          <a:prstGeom prst="rect">
            <a:avLst/>
          </a:prstGeom>
          <a:noFill/>
        </p:spPr>
        <p:txBody>
          <a:bodyPr wrap="square" rtlCol="0">
            <a:spAutoFit/>
          </a:bodyPr>
          <a:lstStyle/>
          <a:p>
            <a:r>
              <a:rPr lang="en-GB" sz="7000" dirty="0"/>
              <a:t>You have </a:t>
            </a:r>
          </a:p>
          <a:p>
            <a:r>
              <a:rPr lang="en-GB" sz="7000" dirty="0"/>
              <a:t>     /50 </a:t>
            </a:r>
          </a:p>
          <a:p>
            <a:r>
              <a:rPr lang="en-GB" sz="7000" dirty="0"/>
              <a:t>Mystic Mics</a:t>
            </a:r>
          </a:p>
        </p:txBody>
      </p:sp>
      <p:sp>
        <p:nvSpPr>
          <p:cNvPr id="2" name="TextBox 1">
            <a:extLst>
              <a:ext uri="{FF2B5EF4-FFF2-40B4-BE49-F238E27FC236}">
                <a16:creationId xmlns:a16="http://schemas.microsoft.com/office/drawing/2014/main" id="{55493EF7-DB4A-49EF-B58E-44D11405ABC6}"/>
              </a:ext>
            </a:extLst>
          </p:cNvPr>
          <p:cNvSpPr txBox="1"/>
          <p:nvPr/>
        </p:nvSpPr>
        <p:spPr>
          <a:xfrm>
            <a:off x="5456081" y="3106538"/>
            <a:ext cx="1095172" cy="1169551"/>
          </a:xfrm>
          <a:prstGeom prst="rect">
            <a:avLst/>
          </a:prstGeom>
          <a:noFill/>
        </p:spPr>
        <p:txBody>
          <a:bodyPr wrap="none" rtlCol="0">
            <a:spAutoFit/>
          </a:bodyPr>
          <a:lstStyle/>
          <a:p>
            <a:r>
              <a:rPr lang="en-GB" sz="7000" dirty="0"/>
              <a:t>12</a:t>
            </a:r>
          </a:p>
        </p:txBody>
      </p:sp>
    </p:spTree>
    <p:extLst>
      <p:ext uri="{BB962C8B-B14F-4D97-AF65-F5344CB8AC3E}">
        <p14:creationId xmlns:p14="http://schemas.microsoft.com/office/powerpoint/2010/main" val="172979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769" y="371513"/>
            <a:ext cx="4586231" cy="6114974"/>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1598997" y="546172"/>
            <a:ext cx="6169089" cy="1169551"/>
          </a:xfrm>
          <a:prstGeom prst="rect">
            <a:avLst/>
          </a:prstGeom>
          <a:noFill/>
        </p:spPr>
        <p:txBody>
          <a:bodyPr wrap="square" rtlCol="0">
            <a:spAutoFit/>
          </a:bodyPr>
          <a:lstStyle/>
          <a:p>
            <a:pPr algn="ctr"/>
            <a:r>
              <a:rPr lang="en-GB" sz="3500" dirty="0"/>
              <a:t>Pick an emotion to write a rap about.</a:t>
            </a:r>
          </a:p>
        </p:txBody>
      </p:sp>
      <p:sp>
        <p:nvSpPr>
          <p:cNvPr id="2" name="TextBox 1">
            <a:extLst>
              <a:ext uri="{FF2B5EF4-FFF2-40B4-BE49-F238E27FC236}">
                <a16:creationId xmlns:a16="http://schemas.microsoft.com/office/drawing/2014/main" id="{3644BAB8-8846-46E9-B2F0-C3F56EC077A9}"/>
              </a:ext>
            </a:extLst>
          </p:cNvPr>
          <p:cNvSpPr txBox="1"/>
          <p:nvPr/>
        </p:nvSpPr>
        <p:spPr>
          <a:xfrm>
            <a:off x="3888663" y="2226366"/>
            <a:ext cx="1858265" cy="3554819"/>
          </a:xfrm>
          <a:prstGeom prst="rect">
            <a:avLst/>
          </a:prstGeom>
          <a:noFill/>
        </p:spPr>
        <p:txBody>
          <a:bodyPr wrap="none" rtlCol="0">
            <a:spAutoFit/>
          </a:bodyPr>
          <a:lstStyle/>
          <a:p>
            <a:pPr algn="ctr"/>
            <a:r>
              <a:rPr lang="en-GB" sz="4500" dirty="0">
                <a:solidFill>
                  <a:srgbClr val="00B050"/>
                </a:solidFill>
              </a:rPr>
              <a:t>Happy</a:t>
            </a:r>
            <a:r>
              <a:rPr lang="en-GB" sz="4500" dirty="0"/>
              <a:t> </a:t>
            </a:r>
          </a:p>
          <a:p>
            <a:pPr algn="ctr"/>
            <a:r>
              <a:rPr lang="en-GB" sz="4500" dirty="0">
                <a:solidFill>
                  <a:srgbClr val="00B050"/>
                </a:solidFill>
              </a:rPr>
              <a:t>Proud</a:t>
            </a:r>
          </a:p>
          <a:p>
            <a:pPr algn="ctr"/>
            <a:r>
              <a:rPr lang="en-GB" sz="4500" dirty="0"/>
              <a:t>Sad </a:t>
            </a:r>
          </a:p>
          <a:p>
            <a:pPr algn="ctr"/>
            <a:r>
              <a:rPr lang="en-GB" sz="4500" dirty="0"/>
              <a:t>Excited</a:t>
            </a:r>
          </a:p>
          <a:p>
            <a:pPr algn="ctr"/>
            <a:r>
              <a:rPr lang="en-GB" sz="4500" dirty="0"/>
              <a:t>Angry</a:t>
            </a:r>
          </a:p>
        </p:txBody>
      </p:sp>
      <p:pic>
        <p:nvPicPr>
          <p:cNvPr id="7" name="Picture 2" descr="Sound Vector Icon - Logowik.com">
            <a:extLst>
              <a:ext uri="{FF2B5EF4-FFF2-40B4-BE49-F238E27FC236}">
                <a16:creationId xmlns:a16="http://schemas.microsoft.com/office/drawing/2014/main" id="{D44A2E0C-EB2A-4F02-945B-436F7F6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39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12/50 </a:t>
            </a:r>
          </a:p>
          <a:p>
            <a:r>
              <a:rPr lang="en-GB" dirty="0"/>
              <a:t>Mystic Mics</a:t>
            </a:r>
          </a:p>
        </p:txBody>
      </p:sp>
      <p:sp>
        <p:nvSpPr>
          <p:cNvPr id="8" name="TextBox 7">
            <a:extLst>
              <a:ext uri="{FF2B5EF4-FFF2-40B4-BE49-F238E27FC236}">
                <a16:creationId xmlns:a16="http://schemas.microsoft.com/office/drawing/2014/main" id="{11DD36CA-F1C5-4EA6-988B-E7FFB2CA16DC}"/>
              </a:ext>
            </a:extLst>
          </p:cNvPr>
          <p:cNvSpPr txBox="1"/>
          <p:nvPr/>
        </p:nvSpPr>
        <p:spPr>
          <a:xfrm>
            <a:off x="4137247" y="657919"/>
            <a:ext cx="4035419" cy="861774"/>
          </a:xfrm>
          <a:prstGeom prst="rect">
            <a:avLst/>
          </a:prstGeom>
          <a:noFill/>
        </p:spPr>
        <p:txBody>
          <a:bodyPr wrap="square" rtlCol="0">
            <a:spAutoFit/>
          </a:bodyPr>
          <a:lstStyle/>
          <a:p>
            <a:pPr algn="ctr"/>
            <a:r>
              <a:rPr lang="en-GB" sz="5000" dirty="0"/>
              <a:t>Sad</a:t>
            </a:r>
          </a:p>
        </p:txBody>
      </p:sp>
      <p:sp>
        <p:nvSpPr>
          <p:cNvPr id="29" name="Rectangle 28">
            <a:extLst>
              <a:ext uri="{FF2B5EF4-FFF2-40B4-BE49-F238E27FC236}">
                <a16:creationId xmlns:a16="http://schemas.microsoft.com/office/drawing/2014/main" id="{E3E2E6B8-B42E-47B7-BA33-D46131C4A579}"/>
              </a:ext>
            </a:extLst>
          </p:cNvPr>
          <p:cNvSpPr/>
          <p:nvPr/>
        </p:nvSpPr>
        <p:spPr>
          <a:xfrm>
            <a:off x="10867877" y="5772384"/>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5D1C83F5-9C3E-4858-9BD3-A589A0E4F1A5}"/>
              </a:ext>
            </a:extLst>
          </p:cNvPr>
          <p:cNvSpPr txBox="1"/>
          <p:nvPr/>
        </p:nvSpPr>
        <p:spPr>
          <a:xfrm>
            <a:off x="11095958" y="5772383"/>
            <a:ext cx="724047" cy="477054"/>
          </a:xfrm>
          <a:prstGeom prst="rect">
            <a:avLst/>
          </a:prstGeom>
          <a:noFill/>
        </p:spPr>
        <p:txBody>
          <a:bodyPr wrap="square" rtlCol="0">
            <a:spAutoFit/>
          </a:bodyPr>
          <a:lstStyle/>
          <a:p>
            <a:r>
              <a:rPr lang="en-GB" sz="2500" dirty="0">
                <a:solidFill>
                  <a:srgbClr val="00B050"/>
                </a:solidFill>
              </a:rPr>
              <a:t>sad</a:t>
            </a:r>
          </a:p>
        </p:txBody>
      </p:sp>
      <p:sp>
        <p:nvSpPr>
          <p:cNvPr id="41" name="Rectangle 40">
            <a:extLst>
              <a:ext uri="{FF2B5EF4-FFF2-40B4-BE49-F238E27FC236}">
                <a16:creationId xmlns:a16="http://schemas.microsoft.com/office/drawing/2014/main" id="{5C994573-7CE9-4C79-91E7-88A370362AFE}"/>
              </a:ext>
            </a:extLst>
          </p:cNvPr>
          <p:cNvSpPr/>
          <p:nvPr/>
        </p:nvSpPr>
        <p:spPr>
          <a:xfrm>
            <a:off x="6154957" y="5806686"/>
            <a:ext cx="1263200"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470801B0-21C4-449F-9F9E-9E8F4E30C7A3}"/>
              </a:ext>
            </a:extLst>
          </p:cNvPr>
          <p:cNvSpPr txBox="1"/>
          <p:nvPr/>
        </p:nvSpPr>
        <p:spPr>
          <a:xfrm>
            <a:off x="6248985" y="5806683"/>
            <a:ext cx="1364880" cy="477054"/>
          </a:xfrm>
          <a:prstGeom prst="rect">
            <a:avLst/>
          </a:prstGeom>
          <a:noFill/>
        </p:spPr>
        <p:txBody>
          <a:bodyPr wrap="square" rtlCol="0">
            <a:spAutoFit/>
          </a:bodyPr>
          <a:lstStyle/>
          <a:p>
            <a:r>
              <a:rPr lang="en-GB" sz="2500" dirty="0">
                <a:solidFill>
                  <a:srgbClr val="7030A0"/>
                </a:solidFill>
              </a:rPr>
              <a:t>clever</a:t>
            </a:r>
          </a:p>
        </p:txBody>
      </p:sp>
      <p:sp>
        <p:nvSpPr>
          <p:cNvPr id="51" name="Rectangle 50">
            <a:extLst>
              <a:ext uri="{FF2B5EF4-FFF2-40B4-BE49-F238E27FC236}">
                <a16:creationId xmlns:a16="http://schemas.microsoft.com/office/drawing/2014/main" id="{381F8D29-94A1-4941-8211-852C62C8FE69}"/>
              </a:ext>
            </a:extLst>
          </p:cNvPr>
          <p:cNvSpPr/>
          <p:nvPr/>
        </p:nvSpPr>
        <p:spPr>
          <a:xfrm>
            <a:off x="9352455" y="5806683"/>
            <a:ext cx="1133623"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extBox 51">
            <a:extLst>
              <a:ext uri="{FF2B5EF4-FFF2-40B4-BE49-F238E27FC236}">
                <a16:creationId xmlns:a16="http://schemas.microsoft.com/office/drawing/2014/main" id="{7217FCEB-2711-4C3D-913B-349B0DE1FC8D}"/>
              </a:ext>
            </a:extLst>
          </p:cNvPr>
          <p:cNvSpPr txBox="1"/>
          <p:nvPr/>
        </p:nvSpPr>
        <p:spPr>
          <a:xfrm>
            <a:off x="9582812" y="5806683"/>
            <a:ext cx="675185" cy="477054"/>
          </a:xfrm>
          <a:prstGeom prst="rect">
            <a:avLst/>
          </a:prstGeom>
          <a:noFill/>
        </p:spPr>
        <p:txBody>
          <a:bodyPr wrap="none" rtlCol="0">
            <a:spAutoFit/>
          </a:bodyPr>
          <a:lstStyle/>
          <a:p>
            <a:r>
              <a:rPr lang="en-GB" sz="2500" dirty="0">
                <a:solidFill>
                  <a:srgbClr val="00B050"/>
                </a:solidFill>
              </a:rPr>
              <a:t>bad</a:t>
            </a:r>
          </a:p>
        </p:txBody>
      </p:sp>
      <p:sp>
        <p:nvSpPr>
          <p:cNvPr id="66" name="Rectangle 65">
            <a:extLst>
              <a:ext uri="{FF2B5EF4-FFF2-40B4-BE49-F238E27FC236}">
                <a16:creationId xmlns:a16="http://schemas.microsoft.com/office/drawing/2014/main" id="{E6F0FD99-E4B3-46DB-9C82-60DC2AEF3E14}"/>
              </a:ext>
            </a:extLst>
          </p:cNvPr>
          <p:cNvSpPr/>
          <p:nvPr/>
        </p:nvSpPr>
        <p:spPr>
          <a:xfrm>
            <a:off x="7799957" y="5789601"/>
            <a:ext cx="1226091" cy="477054"/>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a:extLst>
              <a:ext uri="{FF2B5EF4-FFF2-40B4-BE49-F238E27FC236}">
                <a16:creationId xmlns:a16="http://schemas.microsoft.com/office/drawing/2014/main" id="{79EB1F63-C195-450A-9322-5044359512CD}"/>
              </a:ext>
            </a:extLst>
          </p:cNvPr>
          <p:cNvSpPr txBox="1"/>
          <p:nvPr/>
        </p:nvSpPr>
        <p:spPr>
          <a:xfrm>
            <a:off x="7901638" y="5789601"/>
            <a:ext cx="1124410" cy="477054"/>
          </a:xfrm>
          <a:prstGeom prst="rect">
            <a:avLst/>
          </a:prstGeom>
          <a:noFill/>
        </p:spPr>
        <p:txBody>
          <a:bodyPr wrap="none" rtlCol="0">
            <a:spAutoFit/>
          </a:bodyPr>
          <a:lstStyle/>
          <a:p>
            <a:r>
              <a:rPr lang="en-GB" sz="2500" dirty="0">
                <a:solidFill>
                  <a:srgbClr val="7030A0"/>
                </a:solidFill>
              </a:rPr>
              <a:t>forever</a:t>
            </a:r>
          </a:p>
        </p:txBody>
      </p:sp>
      <p:sp>
        <p:nvSpPr>
          <p:cNvPr id="43" name="TextBox 42">
            <a:extLst>
              <a:ext uri="{FF2B5EF4-FFF2-40B4-BE49-F238E27FC236}">
                <a16:creationId xmlns:a16="http://schemas.microsoft.com/office/drawing/2014/main" id="{27002571-4959-4F94-B09A-AEA0F8641719}"/>
              </a:ext>
            </a:extLst>
          </p:cNvPr>
          <p:cNvSpPr txBox="1"/>
          <p:nvPr/>
        </p:nvSpPr>
        <p:spPr>
          <a:xfrm>
            <a:off x="286639" y="2471022"/>
            <a:ext cx="8827916" cy="1815882"/>
          </a:xfrm>
          <a:prstGeom prst="rect">
            <a:avLst/>
          </a:prstGeom>
          <a:noFill/>
        </p:spPr>
        <p:txBody>
          <a:bodyPr wrap="square">
            <a:spAutoFit/>
          </a:bodyPr>
          <a:lstStyle/>
          <a:p>
            <a:r>
              <a:rPr lang="en-GB" sz="2800" dirty="0"/>
              <a:t>I know it’s okay if sometimes I feel __________</a:t>
            </a:r>
          </a:p>
          <a:p>
            <a:r>
              <a:rPr lang="en-GB" sz="2800" dirty="0"/>
              <a:t>It’s okay because it won’t last ___________</a:t>
            </a:r>
          </a:p>
          <a:p>
            <a:r>
              <a:rPr lang="en-GB" sz="2800" dirty="0"/>
              <a:t>Feeling down doesn’t make me ______________</a:t>
            </a:r>
          </a:p>
          <a:p>
            <a:r>
              <a:rPr lang="en-GB" sz="2800" dirty="0"/>
              <a:t>Keep looking at the bright side I’m still very ___________</a:t>
            </a:r>
          </a:p>
        </p:txBody>
      </p:sp>
      <p:pic>
        <p:nvPicPr>
          <p:cNvPr id="18" name="Picture 17" descr="Boy sad cartoon Images, Stock Photos &amp; Vectors | Shutterstock">
            <a:extLst>
              <a:ext uri="{FF2B5EF4-FFF2-40B4-BE49-F238E27FC236}">
                <a16:creationId xmlns:a16="http://schemas.microsoft.com/office/drawing/2014/main" id="{FCE35D2F-7105-4D6E-BB7E-2297959B8B6B}"/>
              </a:ext>
            </a:extLst>
          </p:cNvPr>
          <p:cNvPicPr>
            <a:picLocks noChangeAspect="1"/>
          </p:cNvPicPr>
          <p:nvPr/>
        </p:nvPicPr>
        <p:blipFill rotWithShape="1">
          <a:blip r:embed="rId5">
            <a:extLst>
              <a:ext uri="{28A0092B-C50C-407E-A947-70E740481C1C}">
                <a14:useLocalDpi xmlns:a14="http://schemas.microsoft.com/office/drawing/2010/main" val="0"/>
              </a:ext>
            </a:extLst>
          </a:blip>
          <a:srcRect b="7120"/>
          <a:stretch/>
        </p:blipFill>
        <p:spPr bwMode="auto">
          <a:xfrm>
            <a:off x="9135473" y="1790556"/>
            <a:ext cx="2632010" cy="351715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4776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1000"/>
                                        <p:tgtEl>
                                          <p:spTgt spid="41"/>
                                        </p:tgtEl>
                                      </p:cBhvr>
                                    </p:animEffect>
                                    <p:anim calcmode="lin" valueType="num">
                                      <p:cBhvr>
                                        <p:cTn id="30" dur="1000" fill="hold"/>
                                        <p:tgtEl>
                                          <p:spTgt spid="41"/>
                                        </p:tgtEl>
                                        <p:attrNameLst>
                                          <p:attrName>ppt_x</p:attrName>
                                        </p:attrNameLst>
                                      </p:cBhvr>
                                      <p:tavLst>
                                        <p:tav tm="0">
                                          <p:val>
                                            <p:strVal val="#ppt_x"/>
                                          </p:val>
                                        </p:tav>
                                        <p:tav tm="100000">
                                          <p:val>
                                            <p:strVal val="#ppt_x"/>
                                          </p:val>
                                        </p:tav>
                                      </p:tavLst>
                                    </p:anim>
                                    <p:anim calcmode="lin" valueType="num">
                                      <p:cBhvr>
                                        <p:cTn id="31" dur="1000" fill="hold"/>
                                        <p:tgtEl>
                                          <p:spTgt spid="4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1000"/>
                                        <p:tgtEl>
                                          <p:spTgt spid="42"/>
                                        </p:tgtEl>
                                      </p:cBhvr>
                                    </p:animEffect>
                                    <p:anim calcmode="lin" valueType="num">
                                      <p:cBhvr>
                                        <p:cTn id="35" dur="1000" fill="hold"/>
                                        <p:tgtEl>
                                          <p:spTgt spid="42"/>
                                        </p:tgtEl>
                                        <p:attrNameLst>
                                          <p:attrName>ppt_x</p:attrName>
                                        </p:attrNameLst>
                                      </p:cBhvr>
                                      <p:tavLst>
                                        <p:tav tm="0">
                                          <p:val>
                                            <p:strVal val="#ppt_x"/>
                                          </p:val>
                                        </p:tav>
                                        <p:tav tm="100000">
                                          <p:val>
                                            <p:strVal val="#ppt_x"/>
                                          </p:val>
                                        </p:tav>
                                      </p:tavLst>
                                    </p:anim>
                                    <p:anim calcmode="lin" valueType="num">
                                      <p:cBhvr>
                                        <p:cTn id="36" dur="1000" fill="hold"/>
                                        <p:tgtEl>
                                          <p:spTgt spid="4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1000"/>
                                        <p:tgtEl>
                                          <p:spTgt spid="51"/>
                                        </p:tgtEl>
                                      </p:cBhvr>
                                    </p:animEffect>
                                    <p:anim calcmode="lin" valueType="num">
                                      <p:cBhvr>
                                        <p:cTn id="40" dur="1000" fill="hold"/>
                                        <p:tgtEl>
                                          <p:spTgt spid="51"/>
                                        </p:tgtEl>
                                        <p:attrNameLst>
                                          <p:attrName>ppt_x</p:attrName>
                                        </p:attrNameLst>
                                      </p:cBhvr>
                                      <p:tavLst>
                                        <p:tav tm="0">
                                          <p:val>
                                            <p:strVal val="#ppt_x"/>
                                          </p:val>
                                        </p:tav>
                                        <p:tav tm="100000">
                                          <p:val>
                                            <p:strVal val="#ppt_x"/>
                                          </p:val>
                                        </p:tav>
                                      </p:tavLst>
                                    </p:anim>
                                    <p:anim calcmode="lin" valueType="num">
                                      <p:cBhvr>
                                        <p:cTn id="41" dur="1000" fill="hold"/>
                                        <p:tgtEl>
                                          <p:spTgt spid="5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1000"/>
                                        <p:tgtEl>
                                          <p:spTgt spid="52"/>
                                        </p:tgtEl>
                                      </p:cBhvr>
                                    </p:animEffect>
                                    <p:anim calcmode="lin" valueType="num">
                                      <p:cBhvr>
                                        <p:cTn id="45" dur="1000" fill="hold"/>
                                        <p:tgtEl>
                                          <p:spTgt spid="52"/>
                                        </p:tgtEl>
                                        <p:attrNameLst>
                                          <p:attrName>ppt_x</p:attrName>
                                        </p:attrNameLst>
                                      </p:cBhvr>
                                      <p:tavLst>
                                        <p:tav tm="0">
                                          <p:val>
                                            <p:strVal val="#ppt_x"/>
                                          </p:val>
                                        </p:tav>
                                        <p:tav tm="100000">
                                          <p:val>
                                            <p:strVal val="#ppt_x"/>
                                          </p:val>
                                        </p:tav>
                                      </p:tavLst>
                                    </p:anim>
                                    <p:anim calcmode="lin" valueType="num">
                                      <p:cBhvr>
                                        <p:cTn id="46" dur="1000" fill="hold"/>
                                        <p:tgtEl>
                                          <p:spTgt spid="5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1000"/>
                                        <p:tgtEl>
                                          <p:spTgt spid="66"/>
                                        </p:tgtEl>
                                      </p:cBhvr>
                                    </p:animEffect>
                                    <p:anim calcmode="lin" valueType="num">
                                      <p:cBhvr>
                                        <p:cTn id="50" dur="1000" fill="hold"/>
                                        <p:tgtEl>
                                          <p:spTgt spid="66"/>
                                        </p:tgtEl>
                                        <p:attrNameLst>
                                          <p:attrName>ppt_x</p:attrName>
                                        </p:attrNameLst>
                                      </p:cBhvr>
                                      <p:tavLst>
                                        <p:tav tm="0">
                                          <p:val>
                                            <p:strVal val="#ppt_x"/>
                                          </p:val>
                                        </p:tav>
                                        <p:tav tm="100000">
                                          <p:val>
                                            <p:strVal val="#ppt_x"/>
                                          </p:val>
                                        </p:tav>
                                      </p:tavLst>
                                    </p:anim>
                                    <p:anim calcmode="lin" valueType="num">
                                      <p:cBhvr>
                                        <p:cTn id="51" dur="1000" fill="hold"/>
                                        <p:tgtEl>
                                          <p:spTgt spid="6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fade">
                                      <p:cBhvr>
                                        <p:cTn id="54" dur="1000"/>
                                        <p:tgtEl>
                                          <p:spTgt spid="67"/>
                                        </p:tgtEl>
                                      </p:cBhvr>
                                    </p:animEffect>
                                    <p:anim calcmode="lin" valueType="num">
                                      <p:cBhvr>
                                        <p:cTn id="55" dur="1000" fill="hold"/>
                                        <p:tgtEl>
                                          <p:spTgt spid="67"/>
                                        </p:tgtEl>
                                        <p:attrNameLst>
                                          <p:attrName>ppt_x</p:attrName>
                                        </p:attrNameLst>
                                      </p:cBhvr>
                                      <p:tavLst>
                                        <p:tav tm="0">
                                          <p:val>
                                            <p:strVal val="#ppt_x"/>
                                          </p:val>
                                        </p:tav>
                                        <p:tav tm="100000">
                                          <p:val>
                                            <p:strVal val="#ppt_x"/>
                                          </p:val>
                                        </p:tav>
                                      </p:tavLst>
                                    </p:anim>
                                    <p:anim calcmode="lin" valueType="num">
                                      <p:cBhvr>
                                        <p:cTn id="56"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9" grpId="0" animBg="1"/>
      <p:bldP spid="30" grpId="0"/>
      <p:bldP spid="41" grpId="0" animBg="1"/>
      <p:bldP spid="42" grpId="0"/>
      <p:bldP spid="51" grpId="0" animBg="1"/>
      <p:bldP spid="52" grpId="0"/>
      <p:bldP spid="66" grpId="0" animBg="1"/>
      <p:bldP spid="67" grpId="0"/>
      <p:bldP spid="43" grpId="0"/>
    </p:bldLst>
  </p:timing>
  <p:extLst>
    <p:ext uri="{6950BFC3-D8DA-4A85-94F7-54DA5524770B}">
      <p188:commentRel xmlns:p188="http://schemas.microsoft.com/office/powerpoint/2018/8/main" r:id="rId2"/>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with low confidence">
            <a:extLst>
              <a:ext uri="{FF2B5EF4-FFF2-40B4-BE49-F238E27FC236}">
                <a16:creationId xmlns:a16="http://schemas.microsoft.com/office/drawing/2014/main" id="{E3095F6D-6DE9-4F4C-88F3-77F1D3C8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525" y="1973107"/>
            <a:ext cx="3663670" cy="4884893"/>
          </a:xfrm>
          <a:prstGeom prst="rect">
            <a:avLst/>
          </a:prstGeom>
        </p:spPr>
      </p:pic>
      <p:sp>
        <p:nvSpPr>
          <p:cNvPr id="6" name="TextBox 5">
            <a:extLst>
              <a:ext uri="{FF2B5EF4-FFF2-40B4-BE49-F238E27FC236}">
                <a16:creationId xmlns:a16="http://schemas.microsoft.com/office/drawing/2014/main" id="{D96A1EC2-33FC-4515-BD67-717796FD4921}"/>
              </a:ext>
            </a:extLst>
          </p:cNvPr>
          <p:cNvSpPr txBox="1"/>
          <p:nvPr/>
        </p:nvSpPr>
        <p:spPr>
          <a:xfrm>
            <a:off x="3492702" y="303778"/>
            <a:ext cx="6169089" cy="1631216"/>
          </a:xfrm>
          <a:prstGeom prst="rect">
            <a:avLst/>
          </a:prstGeom>
          <a:noFill/>
        </p:spPr>
        <p:txBody>
          <a:bodyPr wrap="square" rtlCol="0">
            <a:spAutoFit/>
          </a:bodyPr>
          <a:lstStyle/>
          <a:p>
            <a:pPr algn="ctr"/>
            <a:r>
              <a:rPr lang="en-GB" sz="2500" dirty="0"/>
              <a:t> Well done! You have completed the rap.</a:t>
            </a:r>
          </a:p>
          <a:p>
            <a:pPr algn="ctr"/>
            <a:r>
              <a:rPr lang="en-GB" sz="2500" dirty="0"/>
              <a:t>I would now like you to rap along. </a:t>
            </a:r>
          </a:p>
          <a:p>
            <a:pPr algn="ctr"/>
            <a:r>
              <a:rPr lang="en-GB" sz="2500" dirty="0"/>
              <a:t>This time, you won’t hear my voice and you have to try and do it to the beat</a:t>
            </a:r>
          </a:p>
        </p:txBody>
      </p:sp>
      <p:pic>
        <p:nvPicPr>
          <p:cNvPr id="7" name="Picture 2" descr="Sound Vector Icon - Logowik.com">
            <a:extLst>
              <a:ext uri="{FF2B5EF4-FFF2-40B4-BE49-F238E27FC236}">
                <a16:creationId xmlns:a16="http://schemas.microsoft.com/office/drawing/2014/main" id="{928ED128-4A1E-467D-A57A-D5DE68513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50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12/50 </a:t>
            </a:r>
          </a:p>
          <a:p>
            <a:r>
              <a:rPr lang="en-GB" dirty="0"/>
              <a:t>Mystic Mics</a:t>
            </a:r>
          </a:p>
        </p:txBody>
      </p:sp>
      <p:sp>
        <p:nvSpPr>
          <p:cNvPr id="8" name="TextBox 7">
            <a:extLst>
              <a:ext uri="{FF2B5EF4-FFF2-40B4-BE49-F238E27FC236}">
                <a16:creationId xmlns:a16="http://schemas.microsoft.com/office/drawing/2014/main" id="{11DD36CA-F1C5-4EA6-988B-E7FFB2CA16DC}"/>
              </a:ext>
            </a:extLst>
          </p:cNvPr>
          <p:cNvSpPr txBox="1"/>
          <p:nvPr/>
        </p:nvSpPr>
        <p:spPr>
          <a:xfrm>
            <a:off x="4137247" y="657919"/>
            <a:ext cx="4035419" cy="861774"/>
          </a:xfrm>
          <a:prstGeom prst="rect">
            <a:avLst/>
          </a:prstGeom>
          <a:noFill/>
        </p:spPr>
        <p:txBody>
          <a:bodyPr wrap="square" rtlCol="0">
            <a:spAutoFit/>
          </a:bodyPr>
          <a:lstStyle/>
          <a:p>
            <a:pPr algn="ctr"/>
            <a:r>
              <a:rPr lang="en-GB" sz="5000" dirty="0"/>
              <a:t>Sad </a:t>
            </a:r>
          </a:p>
        </p:txBody>
      </p:sp>
      <p:sp>
        <p:nvSpPr>
          <p:cNvPr id="43" name="TextBox 42">
            <a:extLst>
              <a:ext uri="{FF2B5EF4-FFF2-40B4-BE49-F238E27FC236}">
                <a16:creationId xmlns:a16="http://schemas.microsoft.com/office/drawing/2014/main" id="{27002571-4959-4F94-B09A-AEA0F8641719}"/>
              </a:ext>
            </a:extLst>
          </p:cNvPr>
          <p:cNvSpPr txBox="1"/>
          <p:nvPr/>
        </p:nvSpPr>
        <p:spPr>
          <a:xfrm>
            <a:off x="1523761" y="1823242"/>
            <a:ext cx="8827916" cy="2062103"/>
          </a:xfrm>
          <a:prstGeom prst="rect">
            <a:avLst/>
          </a:prstGeom>
          <a:noFill/>
        </p:spPr>
        <p:txBody>
          <a:bodyPr wrap="square">
            <a:spAutoFit/>
          </a:bodyPr>
          <a:lstStyle/>
          <a:p>
            <a:pPr algn="ctr"/>
            <a:r>
              <a:rPr lang="en-GB" sz="3200" dirty="0"/>
              <a:t>I know it’s okay if sometimes I feel </a:t>
            </a:r>
            <a:r>
              <a:rPr lang="en-GB" sz="3200" dirty="0">
                <a:solidFill>
                  <a:srgbClr val="00B050"/>
                </a:solidFill>
              </a:rPr>
              <a:t>sad</a:t>
            </a:r>
          </a:p>
          <a:p>
            <a:pPr algn="ctr"/>
            <a:r>
              <a:rPr lang="en-GB" sz="3200" dirty="0"/>
              <a:t>It’s okay because it won’t last </a:t>
            </a:r>
            <a:r>
              <a:rPr lang="en-GB" sz="3200" dirty="0">
                <a:solidFill>
                  <a:srgbClr val="7030A0"/>
                </a:solidFill>
              </a:rPr>
              <a:t>forever</a:t>
            </a:r>
          </a:p>
          <a:p>
            <a:pPr algn="ctr"/>
            <a:r>
              <a:rPr lang="en-GB" sz="3200" dirty="0"/>
              <a:t>Feeling down doesn’t make me </a:t>
            </a:r>
            <a:r>
              <a:rPr lang="en-GB" sz="3200" dirty="0">
                <a:solidFill>
                  <a:srgbClr val="00B050"/>
                </a:solidFill>
              </a:rPr>
              <a:t>bad</a:t>
            </a:r>
          </a:p>
          <a:p>
            <a:pPr algn="ctr"/>
            <a:r>
              <a:rPr lang="en-GB" sz="3200" dirty="0"/>
              <a:t>Keep looking at the bright side I’m still very </a:t>
            </a:r>
            <a:r>
              <a:rPr lang="en-GB" sz="3200" dirty="0">
                <a:solidFill>
                  <a:srgbClr val="7030A0"/>
                </a:solidFill>
              </a:rPr>
              <a:t>clever</a:t>
            </a:r>
          </a:p>
        </p:txBody>
      </p:sp>
      <p:pic>
        <p:nvPicPr>
          <p:cNvPr id="17" name="Picture 2" descr="Blue Audio, Sound Waves Png - Sound Clip Art, Transparent Png - kindpng">
            <a:extLst>
              <a:ext uri="{FF2B5EF4-FFF2-40B4-BE49-F238E27FC236}">
                <a16:creationId xmlns:a16="http://schemas.microsoft.com/office/drawing/2014/main" id="{7A1D02BC-20E4-43CB-B5F7-5598563AED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7629" y="4936038"/>
            <a:ext cx="1541145" cy="16362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Boy sad cartoon Images, Stock Photos &amp; Vectors | Shutterstock">
            <a:extLst>
              <a:ext uri="{FF2B5EF4-FFF2-40B4-BE49-F238E27FC236}">
                <a16:creationId xmlns:a16="http://schemas.microsoft.com/office/drawing/2014/main" id="{0D76599C-4230-4EDB-9EA8-41D5A3CDD40F}"/>
              </a:ext>
            </a:extLst>
          </p:cNvPr>
          <p:cNvPicPr>
            <a:picLocks noChangeAspect="1"/>
          </p:cNvPicPr>
          <p:nvPr/>
        </p:nvPicPr>
        <p:blipFill rotWithShape="1">
          <a:blip r:embed="rId6">
            <a:extLst>
              <a:ext uri="{28A0092B-C50C-407E-A947-70E740481C1C}">
                <a14:useLocalDpi xmlns:a14="http://schemas.microsoft.com/office/drawing/2010/main" val="0"/>
              </a:ext>
            </a:extLst>
          </a:blip>
          <a:srcRect b="7120"/>
          <a:stretch/>
        </p:blipFill>
        <p:spPr bwMode="auto">
          <a:xfrm>
            <a:off x="5029199" y="4062574"/>
            <a:ext cx="1994833" cy="266569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5573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3" grpId="0"/>
    </p:bldLst>
  </p:timing>
  <p:extLst>
    <p:ext uri="{6950BFC3-D8DA-4A85-94F7-54DA5524770B}">
      <p188:commentRel xmlns:p188="http://schemas.microsoft.com/office/powerpoint/2018/8/main" r:id="rId2"/>
    </p:ext>
  </p:extLs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ound Vector Icon - Logowik.com">
            <a:extLst>
              <a:ext uri="{FF2B5EF4-FFF2-40B4-BE49-F238E27FC236}">
                <a16:creationId xmlns:a16="http://schemas.microsoft.com/office/drawing/2014/main" id="{1BAEA626-8B90-4EC8-BE33-32F618CA4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75" y="45277"/>
            <a:ext cx="932645" cy="700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2A154ED4-2F44-4475-B1D2-20520E47D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812" y="178938"/>
            <a:ext cx="768865" cy="1025153"/>
          </a:xfrm>
          <a:prstGeom prst="rect">
            <a:avLst/>
          </a:prstGeom>
        </p:spPr>
      </p:pic>
      <p:sp>
        <p:nvSpPr>
          <p:cNvPr id="14" name="Rectangle 13">
            <a:extLst>
              <a:ext uri="{FF2B5EF4-FFF2-40B4-BE49-F238E27FC236}">
                <a16:creationId xmlns:a16="http://schemas.microsoft.com/office/drawing/2014/main" id="{302A3708-B045-44A7-A0BF-E5EC791AC223}"/>
              </a:ext>
            </a:extLst>
          </p:cNvPr>
          <p:cNvSpPr/>
          <p:nvPr/>
        </p:nvSpPr>
        <p:spPr>
          <a:xfrm>
            <a:off x="9441180" y="57150"/>
            <a:ext cx="2702965" cy="1268730"/>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EA419EB-1AD8-4DD2-B964-10F74B808597}"/>
              </a:ext>
            </a:extLst>
          </p:cNvPr>
          <p:cNvSpPr txBox="1"/>
          <p:nvPr/>
        </p:nvSpPr>
        <p:spPr>
          <a:xfrm>
            <a:off x="10481310" y="285750"/>
            <a:ext cx="1520190" cy="923330"/>
          </a:xfrm>
          <a:prstGeom prst="rect">
            <a:avLst/>
          </a:prstGeom>
          <a:noFill/>
        </p:spPr>
        <p:txBody>
          <a:bodyPr wrap="square" rtlCol="0">
            <a:spAutoFit/>
          </a:bodyPr>
          <a:lstStyle/>
          <a:p>
            <a:r>
              <a:rPr lang="en-GB" dirty="0"/>
              <a:t>You have </a:t>
            </a:r>
          </a:p>
          <a:p>
            <a:r>
              <a:rPr lang="en-GB" dirty="0"/>
              <a:t>12/50 </a:t>
            </a:r>
          </a:p>
          <a:p>
            <a:r>
              <a:rPr lang="en-GB" dirty="0"/>
              <a:t>Mystic Mics</a:t>
            </a:r>
          </a:p>
        </p:txBody>
      </p:sp>
      <p:sp>
        <p:nvSpPr>
          <p:cNvPr id="11" name="TextBox 10">
            <a:extLst>
              <a:ext uri="{FF2B5EF4-FFF2-40B4-BE49-F238E27FC236}">
                <a16:creationId xmlns:a16="http://schemas.microsoft.com/office/drawing/2014/main" id="{D44912F0-0ABB-4E2B-97DD-CBC4A890C78A}"/>
              </a:ext>
            </a:extLst>
          </p:cNvPr>
          <p:cNvSpPr txBox="1"/>
          <p:nvPr/>
        </p:nvSpPr>
        <p:spPr>
          <a:xfrm>
            <a:off x="776889" y="731963"/>
            <a:ext cx="7104320" cy="1380378"/>
          </a:xfrm>
          <a:prstGeom prst="rect">
            <a:avLst/>
          </a:prstGeom>
          <a:noFill/>
        </p:spPr>
        <p:txBody>
          <a:bodyPr wrap="square">
            <a:spAutoFit/>
          </a:bodyPr>
          <a:lstStyle/>
          <a:p>
            <a:pPr algn="ctr">
              <a:lnSpc>
                <a:spcPct val="107000"/>
              </a:lnSpc>
              <a:spcAft>
                <a:spcPts val="800"/>
              </a:spcAft>
              <a:tabLst>
                <a:tab pos="4635500" algn="l"/>
              </a:tabLst>
            </a:pPr>
            <a:r>
              <a:rPr lang="en-GB" sz="4000" dirty="0">
                <a:effectLst/>
                <a:latin typeface="Calibri" panose="020F0502020204030204" pitchFamily="34" charset="0"/>
                <a:ea typeface="Calibri" panose="020F0502020204030204" pitchFamily="34" charset="0"/>
                <a:cs typeface="Times New Roman" panose="02020603050405020304" pitchFamily="18" charset="0"/>
              </a:rPr>
              <a:t>Which rhyme scheme is being used? </a:t>
            </a:r>
          </a:p>
        </p:txBody>
      </p:sp>
      <p:sp>
        <p:nvSpPr>
          <p:cNvPr id="4" name="Rectangle 3">
            <a:extLst>
              <a:ext uri="{FF2B5EF4-FFF2-40B4-BE49-F238E27FC236}">
                <a16:creationId xmlns:a16="http://schemas.microsoft.com/office/drawing/2014/main" id="{1609C523-9704-415A-8456-D91564FA82C3}"/>
              </a:ext>
            </a:extLst>
          </p:cNvPr>
          <p:cNvSpPr/>
          <p:nvPr/>
        </p:nvSpPr>
        <p:spPr>
          <a:xfrm>
            <a:off x="392552" y="488710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8F7D804-073E-45C1-A58F-381AD41005FE}"/>
              </a:ext>
            </a:extLst>
          </p:cNvPr>
          <p:cNvSpPr/>
          <p:nvPr/>
        </p:nvSpPr>
        <p:spPr>
          <a:xfrm>
            <a:off x="5928655" y="488710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63809C2-0F7A-441E-9567-B813A8FD77EB}"/>
              </a:ext>
            </a:extLst>
          </p:cNvPr>
          <p:cNvSpPr/>
          <p:nvPr/>
        </p:nvSpPr>
        <p:spPr>
          <a:xfrm>
            <a:off x="3168370" y="4898535"/>
            <a:ext cx="2423333" cy="100584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67ED7BC-CFFD-4B68-B110-A8D278A9A867}"/>
              </a:ext>
            </a:extLst>
          </p:cNvPr>
          <p:cNvSpPr txBox="1"/>
          <p:nvPr/>
        </p:nvSpPr>
        <p:spPr>
          <a:xfrm>
            <a:off x="742950" y="4972050"/>
            <a:ext cx="1665841" cy="861774"/>
          </a:xfrm>
          <a:prstGeom prst="rect">
            <a:avLst/>
          </a:prstGeom>
          <a:noFill/>
        </p:spPr>
        <p:txBody>
          <a:bodyPr wrap="none" rtlCol="0">
            <a:spAutoFit/>
          </a:bodyPr>
          <a:lstStyle/>
          <a:p>
            <a:r>
              <a:rPr lang="en-GB" sz="5000" dirty="0">
                <a:solidFill>
                  <a:srgbClr val="00B050"/>
                </a:solidFill>
              </a:rPr>
              <a:t>AAAA</a:t>
            </a:r>
          </a:p>
        </p:txBody>
      </p:sp>
      <p:sp>
        <p:nvSpPr>
          <p:cNvPr id="18" name="TextBox 17">
            <a:extLst>
              <a:ext uri="{FF2B5EF4-FFF2-40B4-BE49-F238E27FC236}">
                <a16:creationId xmlns:a16="http://schemas.microsoft.com/office/drawing/2014/main" id="{9DD00E64-BE83-48B4-9BB8-2186984FDDE7}"/>
              </a:ext>
            </a:extLst>
          </p:cNvPr>
          <p:cNvSpPr txBox="1"/>
          <p:nvPr/>
        </p:nvSpPr>
        <p:spPr>
          <a:xfrm>
            <a:off x="6349195" y="4959138"/>
            <a:ext cx="1617879" cy="861774"/>
          </a:xfrm>
          <a:prstGeom prst="rect">
            <a:avLst/>
          </a:prstGeom>
          <a:noFill/>
        </p:spPr>
        <p:txBody>
          <a:bodyPr wrap="none" rtlCol="0">
            <a:spAutoFit/>
          </a:bodyPr>
          <a:lstStyle/>
          <a:p>
            <a:r>
              <a:rPr lang="en-GB" sz="5000" dirty="0">
                <a:solidFill>
                  <a:srgbClr val="00B050"/>
                </a:solidFill>
              </a:rPr>
              <a:t>A</a:t>
            </a:r>
            <a:r>
              <a:rPr lang="en-GB" sz="5000" dirty="0">
                <a:solidFill>
                  <a:srgbClr val="7030A0"/>
                </a:solidFill>
              </a:rPr>
              <a:t>B</a:t>
            </a:r>
            <a:r>
              <a:rPr lang="en-GB" sz="5000" dirty="0">
                <a:solidFill>
                  <a:srgbClr val="00B050"/>
                </a:solidFill>
              </a:rPr>
              <a:t>A</a:t>
            </a:r>
            <a:r>
              <a:rPr lang="en-GB" sz="5000" dirty="0">
                <a:solidFill>
                  <a:srgbClr val="7030A0"/>
                </a:solidFill>
              </a:rPr>
              <a:t>B</a:t>
            </a:r>
          </a:p>
        </p:txBody>
      </p:sp>
      <p:sp>
        <p:nvSpPr>
          <p:cNvPr id="19" name="TextBox 18">
            <a:extLst>
              <a:ext uri="{FF2B5EF4-FFF2-40B4-BE49-F238E27FC236}">
                <a16:creationId xmlns:a16="http://schemas.microsoft.com/office/drawing/2014/main" id="{F3DCE0AA-A643-4CCA-ABCC-78337E02BC55}"/>
              </a:ext>
            </a:extLst>
          </p:cNvPr>
          <p:cNvSpPr txBox="1"/>
          <p:nvPr/>
        </p:nvSpPr>
        <p:spPr>
          <a:xfrm>
            <a:off x="3567194" y="4959138"/>
            <a:ext cx="1624163" cy="861774"/>
          </a:xfrm>
          <a:prstGeom prst="rect">
            <a:avLst/>
          </a:prstGeom>
          <a:noFill/>
        </p:spPr>
        <p:txBody>
          <a:bodyPr wrap="none" rtlCol="0">
            <a:spAutoFit/>
          </a:bodyPr>
          <a:lstStyle/>
          <a:p>
            <a:r>
              <a:rPr lang="en-GB" sz="5000" dirty="0">
                <a:solidFill>
                  <a:srgbClr val="00B050"/>
                </a:solidFill>
              </a:rPr>
              <a:t>AA</a:t>
            </a:r>
            <a:r>
              <a:rPr lang="en-GB" sz="5000" dirty="0">
                <a:solidFill>
                  <a:srgbClr val="7030A0"/>
                </a:solidFill>
              </a:rPr>
              <a:t>BB</a:t>
            </a:r>
          </a:p>
        </p:txBody>
      </p:sp>
      <p:sp>
        <p:nvSpPr>
          <p:cNvPr id="20" name="TextBox 19">
            <a:extLst>
              <a:ext uri="{FF2B5EF4-FFF2-40B4-BE49-F238E27FC236}">
                <a16:creationId xmlns:a16="http://schemas.microsoft.com/office/drawing/2014/main" id="{7E0CB702-5F40-4C3A-9D6D-B5AD487AC0DA}"/>
              </a:ext>
            </a:extLst>
          </p:cNvPr>
          <p:cNvSpPr txBox="1"/>
          <p:nvPr/>
        </p:nvSpPr>
        <p:spPr>
          <a:xfrm>
            <a:off x="365588" y="2343044"/>
            <a:ext cx="8267517" cy="1815882"/>
          </a:xfrm>
          <a:prstGeom prst="rect">
            <a:avLst/>
          </a:prstGeom>
          <a:noFill/>
        </p:spPr>
        <p:txBody>
          <a:bodyPr wrap="square">
            <a:spAutoFit/>
          </a:bodyPr>
          <a:lstStyle/>
          <a:p>
            <a:pPr algn="ctr"/>
            <a:r>
              <a:rPr lang="en-GB" sz="2800" dirty="0"/>
              <a:t>I know it’s okay if sometimes I feel </a:t>
            </a:r>
            <a:r>
              <a:rPr lang="en-GB" sz="2800" dirty="0">
                <a:solidFill>
                  <a:srgbClr val="00B050"/>
                </a:solidFill>
              </a:rPr>
              <a:t>sad</a:t>
            </a:r>
          </a:p>
          <a:p>
            <a:pPr algn="ctr"/>
            <a:r>
              <a:rPr lang="en-GB" sz="2800" dirty="0"/>
              <a:t>It’s okay because it won’t last </a:t>
            </a:r>
            <a:r>
              <a:rPr lang="en-GB" sz="2800" dirty="0">
                <a:solidFill>
                  <a:srgbClr val="7030A0"/>
                </a:solidFill>
              </a:rPr>
              <a:t>forever</a:t>
            </a:r>
          </a:p>
          <a:p>
            <a:pPr algn="ctr"/>
            <a:r>
              <a:rPr lang="en-GB" sz="2800" dirty="0"/>
              <a:t>Feeling down doesn’t make me </a:t>
            </a:r>
            <a:r>
              <a:rPr lang="en-GB" sz="2800" dirty="0">
                <a:solidFill>
                  <a:srgbClr val="00B050"/>
                </a:solidFill>
              </a:rPr>
              <a:t>bad</a:t>
            </a:r>
          </a:p>
          <a:p>
            <a:pPr algn="ctr"/>
            <a:r>
              <a:rPr lang="en-GB" sz="2800" dirty="0"/>
              <a:t>Keep looking at the bright side I’m still very </a:t>
            </a:r>
            <a:r>
              <a:rPr lang="en-GB" sz="2800" dirty="0">
                <a:solidFill>
                  <a:srgbClr val="7030A0"/>
                </a:solidFill>
              </a:rPr>
              <a:t>clever</a:t>
            </a:r>
          </a:p>
        </p:txBody>
      </p:sp>
      <p:pic>
        <p:nvPicPr>
          <p:cNvPr id="21" name="Picture 20" descr="Boy sad cartoon Images, Stock Photos &amp; Vectors | Shutterstock">
            <a:extLst>
              <a:ext uri="{FF2B5EF4-FFF2-40B4-BE49-F238E27FC236}">
                <a16:creationId xmlns:a16="http://schemas.microsoft.com/office/drawing/2014/main" id="{23BD8F4F-2CEC-4DD5-A380-244EAE47023F}"/>
              </a:ext>
            </a:extLst>
          </p:cNvPr>
          <p:cNvPicPr>
            <a:picLocks noChangeAspect="1"/>
          </p:cNvPicPr>
          <p:nvPr/>
        </p:nvPicPr>
        <p:blipFill rotWithShape="1">
          <a:blip r:embed="rId5">
            <a:extLst>
              <a:ext uri="{28A0092B-C50C-407E-A947-70E740481C1C}">
                <a14:useLocalDpi xmlns:a14="http://schemas.microsoft.com/office/drawing/2010/main" val="0"/>
              </a:ext>
            </a:extLst>
          </a:blip>
          <a:srcRect b="7120"/>
          <a:stretch/>
        </p:blipFill>
        <p:spPr bwMode="auto">
          <a:xfrm>
            <a:off x="9190672" y="1952100"/>
            <a:ext cx="2581276" cy="344935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5910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P spid="16" grpId="0" animBg="1"/>
      <p:bldP spid="17" grpId="0" animBg="1"/>
      <p:bldP spid="5" grpId="0"/>
      <p:bldP spid="18" grpId="0"/>
      <p:bldP spid="19" grpId="0"/>
      <p:bldP spid="20" grpId="0"/>
    </p:bldLst>
  </p:timing>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14404</TotalTime>
  <Words>7189</Words>
  <Application>Microsoft Office PowerPoint</Application>
  <PresentationFormat>Widescreen</PresentationFormat>
  <Paragraphs>1737</Paragraphs>
  <Slides>273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273</vt:i4>
      </vt:variant>
    </vt:vector>
  </HeadingPairs>
  <TitlesOfParts>
    <vt:vector size="27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up the challenge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up the challenge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Bhishma Asare</dc:creator>
  <cp:lastModifiedBy>Bhishma Asare</cp:lastModifiedBy>
  <cp:revision>172</cp:revision>
  <dcterms:created xsi:type="dcterms:W3CDTF">2022-05-04T19:41:12Z</dcterms:created>
  <dcterms:modified xsi:type="dcterms:W3CDTF">2022-05-28T12:14:38Z</dcterms:modified>
</cp:coreProperties>
</file>